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332" r:id="rId3"/>
    <p:sldId id="333" r:id="rId4"/>
    <p:sldId id="334" r:id="rId5"/>
    <p:sldId id="335" r:id="rId6"/>
    <p:sldId id="260" r:id="rId7"/>
    <p:sldId id="271" r:id="rId8"/>
    <p:sldId id="276" r:id="rId9"/>
    <p:sldId id="272" r:id="rId10"/>
    <p:sldId id="277" r:id="rId11"/>
    <p:sldId id="273" r:id="rId12"/>
    <p:sldId id="278" r:id="rId13"/>
    <p:sldId id="274" r:id="rId14"/>
    <p:sldId id="275" r:id="rId15"/>
    <p:sldId id="266" r:id="rId16"/>
    <p:sldId id="279" r:id="rId17"/>
    <p:sldId id="336" r:id="rId18"/>
    <p:sldId id="337" r:id="rId19"/>
    <p:sldId id="338" r:id="rId20"/>
    <p:sldId id="339" r:id="rId21"/>
    <p:sldId id="286" r:id="rId22"/>
    <p:sldId id="305" r:id="rId23"/>
    <p:sldId id="306" r:id="rId24"/>
    <p:sldId id="307" r:id="rId25"/>
    <p:sldId id="308" r:id="rId26"/>
    <p:sldId id="309" r:id="rId27"/>
    <p:sldId id="340" r:id="rId28"/>
    <p:sldId id="341" r:id="rId29"/>
    <p:sldId id="342" r:id="rId30"/>
    <p:sldId id="343" r:id="rId31"/>
    <p:sldId id="344" r:id="rId32"/>
    <p:sldId id="345" r:id="rId33"/>
    <p:sldId id="316" r:id="rId34"/>
    <p:sldId id="317" r:id="rId35"/>
    <p:sldId id="318" r:id="rId36"/>
    <p:sldId id="319" r:id="rId37"/>
    <p:sldId id="320" r:id="rId38"/>
    <p:sldId id="321" r:id="rId39"/>
    <p:sldId id="322" r:id="rId40"/>
    <p:sldId id="323" r:id="rId41"/>
    <p:sldId id="324" r:id="rId42"/>
    <p:sldId id="325" r:id="rId43"/>
    <p:sldId id="326" r:id="rId44"/>
    <p:sldId id="327" r:id="rId45"/>
    <p:sldId id="348" r:id="rId46"/>
    <p:sldId id="347" r:id="rId47"/>
    <p:sldId id="346" r:id="rId48"/>
    <p:sldId id="349" r:id="rId49"/>
    <p:sldId id="297" r:id="rId50"/>
    <p:sldId id="262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54EAE85C-93C6-405F-81B7-2AA860AD56DB}">
          <p14:sldIdLst>
            <p14:sldId id="280"/>
            <p14:sldId id="332"/>
            <p14:sldId id="333"/>
            <p14:sldId id="334"/>
          </p14:sldIdLst>
        </p14:section>
        <p14:section name="Analysis" id="{814F3B9F-2BC3-4DE6-8EE5-C83A24AE4922}">
          <p14:sldIdLst>
            <p14:sldId id="335"/>
          </p14:sldIdLst>
        </p14:section>
        <p14:section name="Category" id="{627B87E8-447E-457E-993E-36D6101F005F}">
          <p14:sldIdLst>
            <p14:sldId id="260"/>
            <p14:sldId id="271"/>
            <p14:sldId id="276"/>
            <p14:sldId id="272"/>
            <p14:sldId id="277"/>
            <p14:sldId id="273"/>
            <p14:sldId id="278"/>
            <p14:sldId id="274"/>
            <p14:sldId id="275"/>
            <p14:sldId id="266"/>
          </p14:sldIdLst>
        </p14:section>
        <p14:section name="Genre" id="{22095E73-3C4B-4C44-875D-2053F800E74E}">
          <p14:sldIdLst>
            <p14:sldId id="279"/>
            <p14:sldId id="336"/>
            <p14:sldId id="337"/>
            <p14:sldId id="338"/>
            <p14:sldId id="339"/>
            <p14:sldId id="286"/>
            <p14:sldId id="305"/>
            <p14:sldId id="306"/>
            <p14:sldId id="307"/>
            <p14:sldId id="308"/>
          </p14:sldIdLst>
        </p14:section>
        <p14:section name="Size" id="{B6FB0300-940A-4A18-81C2-BF85AE2D5C49}">
          <p14:sldIdLst>
            <p14:sldId id="309"/>
            <p14:sldId id="340"/>
            <p14:sldId id="341"/>
            <p14:sldId id="342"/>
            <p14:sldId id="343"/>
            <p14:sldId id="344"/>
            <p14:sldId id="345"/>
            <p14:sldId id="316"/>
          </p14:sldIdLst>
        </p14:section>
        <p14:section name="Content" id="{0A510A5A-6748-4C34-9660-61462CA8428D}">
          <p14:sldIdLst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</p14:sldIdLst>
        </p14:section>
        <p14:section name="Price" id="{659EEF0B-9140-42A5-B670-6EE037145497}">
          <p14:sldIdLst>
            <p14:sldId id="327"/>
            <p14:sldId id="348"/>
            <p14:sldId id="347"/>
            <p14:sldId id="346"/>
            <p14:sldId id="349"/>
          </p14:sldIdLst>
        </p14:section>
        <p14:section name="Conclusion" id="{D8496491-D79E-4162-951C-EEF6BCA19F39}">
          <p14:sldIdLst>
            <p14:sldId id="297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3448"/>
    <a:srgbClr val="F53449"/>
    <a:srgbClr val="FEC630"/>
    <a:srgbClr val="FF5969"/>
    <a:srgbClr val="00A0A8"/>
    <a:srgbClr val="5D7373"/>
    <a:srgbClr val="52CBBE"/>
    <a:srgbClr val="FFCA00"/>
    <a:srgbClr val="00F075"/>
    <a:srgbClr val="01D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6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E4C83-F26F-42F9-A66B-A4160F6B7C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481B85-AC9B-4C43-BAFE-3D6016A605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F046E-23D6-46D2-8077-767DB1E75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6B6D-4892-423F-A968-827B7EC7F8E5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482E0-B748-4E22-89D7-C6E477CF2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F8230-6D18-40F1-BA66-8F1C1F127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73A04-9760-4B63-BFE8-5873A5CE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118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F2F2-9D42-45DA-84B5-4E4FB3904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6AC52A-B39D-4090-BB1F-3F261EA300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4F431-C341-4BE1-A718-2223E4328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6B6D-4892-423F-A968-827B7EC7F8E5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B174E-6467-4199-80F0-A6638F5DD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9CFA3-4790-4F89-954A-C7CBE66B4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73A04-9760-4B63-BFE8-5873A5CE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211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42BFD7-BE05-496F-AEA5-19F4B86343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0FD582-608E-4DC4-AE23-6497DA4FF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8B796-0F1B-40FB-8FAD-44BD192A7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6B6D-4892-423F-A968-827B7EC7F8E5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E27E2-AA66-49E2-A2E0-468BDA3C8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ADAEA-7B87-42E2-B84F-AF652A1B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73A04-9760-4B63-BFE8-5873A5CE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320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7574B-37C6-406F-A421-8121ABFE9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5C821-128D-4866-9DCE-8E3102A8D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694F3-0E98-4EC3-A899-108EC5E97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6B6D-4892-423F-A968-827B7EC7F8E5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BE191-602F-4127-B73B-AFF9F8A26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7458B-906E-4C60-AF03-02340DBC7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73A04-9760-4B63-BFE8-5873A5CE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4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8258E-68A5-4917-ACDB-64EF4F59D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D8961B-7244-47B6-88B9-FA2DBB83C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58E4B-13D5-4D3B-9F39-654AE3CD2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6B6D-4892-423F-A968-827B7EC7F8E5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191EE-A643-4BD6-BAED-C7FF22972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EE89D-5F0F-4E64-9B25-6309BD5A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73A04-9760-4B63-BFE8-5873A5CE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44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2C208-F8EF-48B2-BB31-3D73DB4C8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4E08F-B53F-4530-976D-B392D5C34E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D8A831-08FF-4140-A8D1-E676D43798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FFD63-9488-4F1F-AEE9-1ECD9D7EA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6B6D-4892-423F-A968-827B7EC7F8E5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056AE0-345C-484C-9D52-398D8F732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33717-31C4-4D52-B8BF-96CECBF01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73A04-9760-4B63-BFE8-5873A5CE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599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1104-18A7-4605-811B-97761FEA6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03521-5BD8-4ED3-A847-D62900A7C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09A0D7-6E5E-4544-8C38-E104F5029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65DED6-7599-480D-8BA0-88B7DB024D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D98E89-ABF4-41CD-B962-DB2505DE28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B9EEB7-F92E-4E20-A180-075D089AD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6B6D-4892-423F-A968-827B7EC7F8E5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027841-17EA-4774-A44C-A5E709163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E38BCE-2A6F-41A2-974A-E91F91E0E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73A04-9760-4B63-BFE8-5873A5CE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940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70E2F-98A6-497D-A501-59D0EBDB9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252996-6C26-4D39-8879-520BA9209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6B6D-4892-423F-A968-827B7EC7F8E5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069D84-E347-4373-9934-FECE5D12D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F06752-3792-4B3D-9324-DDF3CE2D8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73A04-9760-4B63-BFE8-5873A5CE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07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125316-8CAA-4DEE-AFA7-8EAD1999B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6B6D-4892-423F-A968-827B7EC7F8E5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D118F2-E5FF-4AB7-B65A-F63DE0DFB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EDC1E-5C8B-4E7B-ACC2-204DF6485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73A04-9760-4B63-BFE8-5873A5CE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5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3B474-94C2-4977-B075-617A83BDB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FC008-1949-45D7-9114-613F8E6D7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05CB3-6B16-4755-9468-27069EBE9D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F66A4-88EC-47F9-9200-A18DF2FE6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6B6D-4892-423F-A968-827B7EC7F8E5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5E4565-BAAE-47B3-A9EE-F126A8C88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027C08-AB93-4181-9A70-041442C63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73A04-9760-4B63-BFE8-5873A5CE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2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F6C88-C667-4A42-9986-ED9601C88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C3D730-34E7-4810-8EEB-B59222C5C6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CC6284-80FF-4498-B14F-D1769EEF24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19FEEE-BAB0-4BD6-99FC-06F08D744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6B6D-4892-423F-A968-827B7EC7F8E5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0F126-45BB-4FB0-9D75-4C3A1F516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0958B0-C108-40D2-80B4-BD8331878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73A04-9760-4B63-BFE8-5873A5CE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911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FED5CC-41D5-402D-B83C-C2BF446D3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1DE85-2423-43EB-B5D2-2745D782F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7DBDA-72EA-4B0B-A1FF-9E483BC86C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006B6D-4892-423F-A968-827B7EC7F8E5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11C80-1879-4163-9577-0CFDFC8C2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1FA26-F8DB-4838-B3A7-9CBBB51291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73A04-9760-4B63-BFE8-5873A5CE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79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microsoft.com/office/2007/relationships/hdphoto" Target="../media/hdphoto1.wdp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7.png"/><Relationship Id="rId39" Type="http://schemas.openxmlformats.org/officeDocument/2006/relationships/slide" Target="slide26.xml"/><Relationship Id="rId3" Type="http://schemas.microsoft.com/office/2007/relationships/hdphoto" Target="../media/hdphoto1.wdp"/><Relationship Id="rId34" Type="http://schemas.openxmlformats.org/officeDocument/2006/relationships/slide" Target="slide16.xml"/><Relationship Id="rId42" Type="http://schemas.openxmlformats.org/officeDocument/2006/relationships/image" Target="../media/image11.png"/><Relationship Id="rId47" Type="http://schemas.openxmlformats.org/officeDocument/2006/relationships/image" Target="../media/image7.png"/><Relationship Id="rId50" Type="http://schemas.openxmlformats.org/officeDocument/2006/relationships/image" Target="../media/image7.png"/><Relationship Id="rId25" Type="http://schemas.openxmlformats.org/officeDocument/2006/relationships/slide" Target="slide49.xml"/><Relationship Id="rId33" Type="http://schemas.openxmlformats.org/officeDocument/2006/relationships/image" Target="../media/image6.svg"/><Relationship Id="rId38" Type="http://schemas.openxmlformats.org/officeDocument/2006/relationships/image" Target="../media/image10.svg"/><Relationship Id="rId46" Type="http://schemas.openxmlformats.org/officeDocument/2006/relationships/image" Target="../media/image12.svg"/><Relationship Id="rId2" Type="http://schemas.openxmlformats.org/officeDocument/2006/relationships/image" Target="../media/image1.png"/><Relationship Id="rId29" Type="http://schemas.openxmlformats.org/officeDocument/2006/relationships/slide" Target="slide6.xml"/><Relationship Id="rId41" Type="http://schemas.openxmlformats.org/officeDocument/2006/relationships/image" Target="../media/image10.svg"/><Relationship Id="rId1" Type="http://schemas.openxmlformats.org/officeDocument/2006/relationships/slideLayout" Target="../slideLayouts/slideLayout7.xml"/><Relationship Id="rId32" Type="http://schemas.openxmlformats.org/officeDocument/2006/relationships/image" Target="../media/image5.png"/><Relationship Id="rId37" Type="http://schemas.openxmlformats.org/officeDocument/2006/relationships/image" Target="../media/image9.png"/><Relationship Id="rId40" Type="http://schemas.openxmlformats.org/officeDocument/2006/relationships/image" Target="../media/image9.png"/><Relationship Id="rId45" Type="http://schemas.openxmlformats.org/officeDocument/2006/relationships/image" Target="../media/image11.png"/><Relationship Id="rId53" Type="http://schemas.openxmlformats.org/officeDocument/2006/relationships/image" Target="../media/image14.svg"/><Relationship Id="rId28" Type="http://schemas.openxmlformats.org/officeDocument/2006/relationships/image" Target="../media/image14.svg"/><Relationship Id="rId36" Type="http://schemas.openxmlformats.org/officeDocument/2006/relationships/image" Target="../media/image6.svg"/><Relationship Id="rId49" Type="http://schemas.openxmlformats.org/officeDocument/2006/relationships/slide" Target="slide44.xml"/><Relationship Id="rId31" Type="http://schemas.openxmlformats.org/officeDocument/2006/relationships/image" Target="../media/image14.svg"/><Relationship Id="rId44" Type="http://schemas.openxmlformats.org/officeDocument/2006/relationships/slide" Target="slide34.xml"/><Relationship Id="rId52" Type="http://schemas.openxmlformats.org/officeDocument/2006/relationships/image" Target="../media/image13.png"/><Relationship Id="rId4" Type="http://schemas.openxmlformats.org/officeDocument/2006/relationships/image" Target="../media/image15.png"/><Relationship Id="rId27" Type="http://schemas.openxmlformats.org/officeDocument/2006/relationships/image" Target="../media/image13.png"/><Relationship Id="rId30" Type="http://schemas.openxmlformats.org/officeDocument/2006/relationships/image" Target="../media/image13.png"/><Relationship Id="rId35" Type="http://schemas.openxmlformats.org/officeDocument/2006/relationships/image" Target="../media/image5.png"/><Relationship Id="rId43" Type="http://schemas.openxmlformats.org/officeDocument/2006/relationships/image" Target="../media/image12.svg"/><Relationship Id="rId48" Type="http://schemas.openxmlformats.org/officeDocument/2006/relationships/image" Target="../media/image8.svg"/><Relationship Id="rId51" Type="http://schemas.openxmlformats.org/officeDocument/2006/relationships/image" Target="../media/image8.sv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6C21A0E-94A8-4B01-906B-7EE570074A06}"/>
              </a:ext>
            </a:extLst>
          </p:cNvPr>
          <p:cNvGrpSpPr/>
          <p:nvPr/>
        </p:nvGrpSpPr>
        <p:grpSpPr>
          <a:xfrm>
            <a:off x="-10278659" y="-1160864"/>
            <a:ext cx="14095736" cy="8858256"/>
            <a:chOff x="-10038800" y="-1160864"/>
            <a:chExt cx="14095736" cy="8858256"/>
          </a:xfrm>
        </p:grpSpPr>
        <p:pic>
          <p:nvPicPr>
            <p:cNvPr id="51" name="Picture 50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C326010A-BA4E-465B-97B3-9A836C741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055" b="94922" l="9961" r="89844">
                          <a14:foregroundMark x1="10352" y1="9180" x2="20313" y2="6055"/>
                          <a14:foregroundMark x1="20313" y1="6055" x2="26172" y2="9766"/>
                          <a14:foregroundMark x1="89844" y1="45508" x2="89648" y2="54688"/>
                          <a14:foregroundMark x1="10156" y1="89844" x2="18555" y2="94922"/>
                          <a14:foregroundMark x1="18555" y1="94922" x2="27148" y2="906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8816" y="2206815"/>
              <a:ext cx="2268120" cy="2481300"/>
            </a:xfrm>
            <a:prstGeom prst="rect">
              <a:avLst/>
            </a:prstGeom>
          </p:spPr>
        </p:pic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FDC365D7-ADC6-46CC-B557-2E53E8E92C31}"/>
                </a:ext>
              </a:extLst>
            </p:cNvPr>
            <p:cNvGrpSpPr/>
            <p:nvPr/>
          </p:nvGrpSpPr>
          <p:grpSpPr>
            <a:xfrm>
              <a:off x="-10038800" y="-1160864"/>
              <a:ext cx="12238082" cy="8858256"/>
              <a:chOff x="-8951757" y="-1160864"/>
              <a:chExt cx="12238082" cy="8858256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FE3A3A3E-C0D9-46DD-BBD1-BF5B6264F45D}"/>
                  </a:ext>
                </a:extLst>
              </p:cNvPr>
              <p:cNvSpPr/>
              <p:nvPr/>
            </p:nvSpPr>
            <p:spPr>
              <a:xfrm>
                <a:off x="-8951757" y="-1160864"/>
                <a:ext cx="12192000" cy="8858256"/>
              </a:xfrm>
              <a:prstGeom prst="rect">
                <a:avLst/>
              </a:prstGeom>
              <a:solidFill>
                <a:srgbClr val="F0EEF0"/>
              </a:solidFill>
              <a:ln>
                <a:noFill/>
              </a:ln>
              <a:effectLst>
                <a:outerShdw blurRad="215900" dist="38100" sx="101000" sy="101000" algn="ctr" rotWithShape="0">
                  <a:schemeClr val="tx1">
                    <a:lumMod val="65000"/>
                    <a:lumOff val="35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7A21357E-D84B-423C-999E-20393A0A784E}"/>
                  </a:ext>
                </a:extLst>
              </p:cNvPr>
              <p:cNvSpPr/>
              <p:nvPr/>
            </p:nvSpPr>
            <p:spPr>
              <a:xfrm>
                <a:off x="2719137" y="2264871"/>
                <a:ext cx="521106" cy="2360918"/>
              </a:xfrm>
              <a:prstGeom prst="roundRect">
                <a:avLst>
                  <a:gd name="adj" fmla="val 13542"/>
                </a:avLst>
              </a:prstGeom>
              <a:solidFill>
                <a:srgbClr val="FC38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B40E12B-C3E6-4F1E-AC08-E1528BD1A8C5}"/>
                  </a:ext>
                </a:extLst>
              </p:cNvPr>
              <p:cNvSpPr txBox="1"/>
              <p:nvPr/>
            </p:nvSpPr>
            <p:spPr>
              <a:xfrm rot="16200000">
                <a:off x="1844256" y="3191293"/>
                <a:ext cx="23609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About</a:t>
                </a:r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71591BF-C235-45BA-BADB-72995DF63C7F}"/>
              </a:ext>
            </a:extLst>
          </p:cNvPr>
          <p:cNvGrpSpPr/>
          <p:nvPr/>
        </p:nvGrpSpPr>
        <p:grpSpPr>
          <a:xfrm>
            <a:off x="-10676432" y="-1160864"/>
            <a:ext cx="12180190" cy="8858256"/>
            <a:chOff x="-8953821" y="-1160864"/>
            <a:chExt cx="12239191" cy="8858256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5EDF535-DFC8-4749-8499-06347F846C2A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F2F2A46C-4E01-4FE2-BDE4-DB0FBEED87CC}"/>
                </a:ext>
              </a:extLst>
            </p:cNvPr>
            <p:cNvSpPr/>
            <p:nvPr/>
          </p:nvSpPr>
          <p:spPr>
            <a:xfrm>
              <a:off x="2701576" y="2264871"/>
              <a:ext cx="536603" cy="2360918"/>
            </a:xfrm>
            <a:prstGeom prst="roundRect">
              <a:avLst>
                <a:gd name="adj" fmla="val 18826"/>
              </a:avLst>
            </a:prstGeom>
            <a:solidFill>
              <a:srgbClr val="01D2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05FCEE0-FAC8-46E0-9B51-FE123B0B8B4D}"/>
                </a:ext>
              </a:extLst>
            </p:cNvPr>
            <p:cNvSpPr txBox="1"/>
            <p:nvPr/>
          </p:nvSpPr>
          <p:spPr>
            <a:xfrm rot="16200000">
              <a:off x="1829753" y="3170171"/>
              <a:ext cx="2360918" cy="550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Objective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E8A45AF-27E0-4EED-967F-6E5C42F67EFF}"/>
              </a:ext>
            </a:extLst>
          </p:cNvPr>
          <p:cNvGrpSpPr/>
          <p:nvPr/>
        </p:nvGrpSpPr>
        <p:grpSpPr>
          <a:xfrm>
            <a:off x="-11116442" y="-1160864"/>
            <a:ext cx="12133226" cy="8858256"/>
            <a:chOff x="-8953821" y="-1160864"/>
            <a:chExt cx="12237176" cy="8858256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83E80AF-E4FD-4B39-AF5D-C378F0D15438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13844758-9F7D-4C5B-9A71-D6C43F2B1B72}"/>
                </a:ext>
              </a:extLst>
            </p:cNvPr>
            <p:cNvSpPr/>
            <p:nvPr/>
          </p:nvSpPr>
          <p:spPr>
            <a:xfrm>
              <a:off x="2676750" y="2264871"/>
              <a:ext cx="561429" cy="2360918"/>
            </a:xfrm>
            <a:prstGeom prst="roundRect">
              <a:avLst>
                <a:gd name="adj" fmla="val 17001"/>
              </a:avLst>
            </a:prstGeom>
            <a:solidFill>
              <a:srgbClr val="00F0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8C51A93-38CA-4A60-9D43-53EA7BAD3B64}"/>
                </a:ext>
              </a:extLst>
            </p:cNvPr>
            <p:cNvSpPr txBox="1"/>
            <p:nvPr/>
          </p:nvSpPr>
          <p:spPr>
            <a:xfrm rot="16200000">
              <a:off x="1825682" y="3166300"/>
              <a:ext cx="2360918" cy="554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Attributes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188C772-8045-4A8B-9F9D-BFF9F7C903E6}"/>
              </a:ext>
            </a:extLst>
          </p:cNvPr>
          <p:cNvGrpSpPr/>
          <p:nvPr/>
        </p:nvGrpSpPr>
        <p:grpSpPr>
          <a:xfrm>
            <a:off x="-11598827" y="-1160864"/>
            <a:ext cx="12065892" cy="8858256"/>
            <a:chOff x="-8951757" y="-1160864"/>
            <a:chExt cx="12239568" cy="8858256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BCBA005-572E-40C5-BE53-4BBDF74F1FC4}"/>
                </a:ext>
              </a:extLst>
            </p:cNvPr>
            <p:cNvSpPr/>
            <p:nvPr/>
          </p:nvSpPr>
          <p:spPr>
            <a:xfrm>
              <a:off x="-8951757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240EBC8C-8812-4BE9-AAB3-BFE4A080A029}"/>
                </a:ext>
              </a:extLst>
            </p:cNvPr>
            <p:cNvSpPr/>
            <p:nvPr/>
          </p:nvSpPr>
          <p:spPr>
            <a:xfrm>
              <a:off x="2696817" y="2264871"/>
              <a:ext cx="541362" cy="2360918"/>
            </a:xfrm>
            <a:prstGeom prst="roundRect">
              <a:avLst>
                <a:gd name="adj" fmla="val 17369"/>
              </a:avLst>
            </a:prstGeom>
            <a:solidFill>
              <a:srgbClr val="FED4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28BD97B-BF32-47D8-9A69-BFEFD3805858}"/>
                </a:ext>
              </a:extLst>
            </p:cNvPr>
            <p:cNvSpPr txBox="1"/>
            <p:nvPr/>
          </p:nvSpPr>
          <p:spPr>
            <a:xfrm rot="16200000">
              <a:off x="1826488" y="3164466"/>
              <a:ext cx="2360918" cy="561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Analysis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48E5DE01-E057-4BEA-A425-822A176A86B4}"/>
              </a:ext>
            </a:extLst>
          </p:cNvPr>
          <p:cNvSpPr txBox="1"/>
          <p:nvPr/>
        </p:nvSpPr>
        <p:spPr>
          <a:xfrm>
            <a:off x="2612573" y="2078520"/>
            <a:ext cx="102470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FF5969"/>
                </a:solidFill>
                <a:latin typeface="Tw Cen MT" panose="020B0602020104020603" pitchFamily="34" charset="0"/>
              </a:rPr>
              <a:t>PLAYSTORE PROJECT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DB79452-7B60-4205-83D6-71CD2BEBEA86}"/>
              </a:ext>
            </a:extLst>
          </p:cNvPr>
          <p:cNvSpPr txBox="1"/>
          <p:nvPr/>
        </p:nvSpPr>
        <p:spPr>
          <a:xfrm>
            <a:off x="2743198" y="3582152"/>
            <a:ext cx="10083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52CBBE"/>
                </a:solidFill>
                <a:latin typeface="Tw Cen MT" panose="020B0602020104020603" pitchFamily="34" charset="0"/>
              </a:rPr>
              <a:t>Report with findings and recommendations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0902B5-C2C0-4E5A-95B9-9F083BB1C930}"/>
              </a:ext>
            </a:extLst>
          </p:cNvPr>
          <p:cNvSpPr txBox="1"/>
          <p:nvPr/>
        </p:nvSpPr>
        <p:spPr>
          <a:xfrm>
            <a:off x="4050955" y="4400780"/>
            <a:ext cx="7278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D7373"/>
                </a:solidFill>
                <a:latin typeface="Tw Cen MT" panose="020B0602020104020603" pitchFamily="34" charset="0"/>
              </a:rPr>
              <a:t>Submitted By SHAILEE DWARKANI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984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5936">
        <p159:morph option="byObject"/>
      </p:transition>
    </mc:Choice>
    <mc:Fallback xmlns="">
      <p:transition spd="slow" advTm="15936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Chart, bar chart&#10;&#10;Description automatically generated">
            <a:extLst>
              <a:ext uri="{FF2B5EF4-FFF2-40B4-BE49-F238E27FC236}">
                <a16:creationId xmlns:a16="http://schemas.microsoft.com/office/drawing/2014/main" id="{7281F531-FE28-462F-9620-03915E184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196" y="3585693"/>
            <a:ext cx="4102176" cy="2553607"/>
          </a:xfrm>
          <a:prstGeom prst="rect">
            <a:avLst/>
          </a:prstGeom>
        </p:spPr>
      </p:pic>
      <p:pic>
        <p:nvPicPr>
          <p:cNvPr id="41" name="Picture 40" descr="Chart, bar chart&#10;&#10;Description automatically generated">
            <a:extLst>
              <a:ext uri="{FF2B5EF4-FFF2-40B4-BE49-F238E27FC236}">
                <a16:creationId xmlns:a16="http://schemas.microsoft.com/office/drawing/2014/main" id="{3A9933BA-E8E9-45ED-A23B-D64610A4C1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79" y="718699"/>
            <a:ext cx="4145934" cy="2562891"/>
          </a:xfrm>
          <a:prstGeom prst="rect">
            <a:avLst/>
          </a:prstGeom>
        </p:spPr>
      </p:pic>
      <p:pic>
        <p:nvPicPr>
          <p:cNvPr id="37" name="Picture 36" descr="Chart, bar chart&#10;&#10;Description automatically generated">
            <a:extLst>
              <a:ext uri="{FF2B5EF4-FFF2-40B4-BE49-F238E27FC236}">
                <a16:creationId xmlns:a16="http://schemas.microsoft.com/office/drawing/2014/main" id="{F8E917AA-3034-4471-99C6-54A325CB78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035" y="671603"/>
            <a:ext cx="4630358" cy="2638123"/>
          </a:xfrm>
          <a:prstGeom prst="rect">
            <a:avLst/>
          </a:prstGeom>
        </p:spPr>
      </p:pic>
      <p:pic>
        <p:nvPicPr>
          <p:cNvPr id="33" name="Picture 32" descr="Chart, bar chart&#10;&#10;Description automatically generated">
            <a:extLst>
              <a:ext uri="{FF2B5EF4-FFF2-40B4-BE49-F238E27FC236}">
                <a16:creationId xmlns:a16="http://schemas.microsoft.com/office/drawing/2014/main" id="{A5518DA2-34E0-4EAC-945A-1BDCB073D4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78" y="3585693"/>
            <a:ext cx="4273821" cy="255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448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Chart, bar chart&#10;&#10;Description automatically generated">
            <a:extLst>
              <a:ext uri="{FF2B5EF4-FFF2-40B4-BE49-F238E27FC236}">
                <a16:creationId xmlns:a16="http://schemas.microsoft.com/office/drawing/2014/main" id="{7281F531-FE28-462F-9620-03915E184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196" y="3585693"/>
            <a:ext cx="4102176" cy="2553607"/>
          </a:xfrm>
          <a:prstGeom prst="rect">
            <a:avLst/>
          </a:prstGeom>
        </p:spPr>
      </p:pic>
      <p:pic>
        <p:nvPicPr>
          <p:cNvPr id="41" name="Picture 40" descr="Chart, bar chart&#10;&#10;Description automatically generated">
            <a:extLst>
              <a:ext uri="{FF2B5EF4-FFF2-40B4-BE49-F238E27FC236}">
                <a16:creationId xmlns:a16="http://schemas.microsoft.com/office/drawing/2014/main" id="{3A9933BA-E8E9-45ED-A23B-D64610A4C1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79" y="718699"/>
            <a:ext cx="4145934" cy="2562891"/>
          </a:xfrm>
          <a:prstGeom prst="rect">
            <a:avLst/>
          </a:prstGeom>
        </p:spPr>
      </p:pic>
      <p:pic>
        <p:nvPicPr>
          <p:cNvPr id="37" name="Picture 36" descr="Chart, bar chart&#10;&#10;Description automatically generated">
            <a:extLst>
              <a:ext uri="{FF2B5EF4-FFF2-40B4-BE49-F238E27FC236}">
                <a16:creationId xmlns:a16="http://schemas.microsoft.com/office/drawing/2014/main" id="{F8E917AA-3034-4471-99C6-54A325CB78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334" y="713807"/>
            <a:ext cx="4413923" cy="2514810"/>
          </a:xfrm>
          <a:prstGeom prst="rect">
            <a:avLst/>
          </a:prstGeom>
        </p:spPr>
      </p:pic>
      <p:pic>
        <p:nvPicPr>
          <p:cNvPr id="33" name="Picture 32" descr="Chart, bar chart&#10;&#10;Description automatically generated">
            <a:extLst>
              <a:ext uri="{FF2B5EF4-FFF2-40B4-BE49-F238E27FC236}">
                <a16:creationId xmlns:a16="http://schemas.microsoft.com/office/drawing/2014/main" id="{A5518DA2-34E0-4EAC-945A-1BDCB073D4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78" y="636693"/>
            <a:ext cx="9778179" cy="558461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470EAA-299E-4246-B936-8529B0E580FA}"/>
              </a:ext>
            </a:extLst>
          </p:cNvPr>
          <p:cNvCxnSpPr>
            <a:cxnSpLocks/>
          </p:cNvCxnSpPr>
          <p:nvPr/>
        </p:nvCxnSpPr>
        <p:spPr>
          <a:xfrm>
            <a:off x="2543175" y="5400674"/>
            <a:ext cx="5000625" cy="0"/>
          </a:xfrm>
          <a:prstGeom prst="line">
            <a:avLst/>
          </a:prstGeom>
          <a:ln w="28575">
            <a:solidFill>
              <a:srgbClr val="F834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56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Chart, bar chart&#10;&#10;Description automatically generated">
            <a:extLst>
              <a:ext uri="{FF2B5EF4-FFF2-40B4-BE49-F238E27FC236}">
                <a16:creationId xmlns:a16="http://schemas.microsoft.com/office/drawing/2014/main" id="{3A9933BA-E8E9-45ED-A23B-D64610A4C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79" y="718699"/>
            <a:ext cx="4145934" cy="2562891"/>
          </a:xfrm>
          <a:prstGeom prst="rect">
            <a:avLst/>
          </a:prstGeom>
        </p:spPr>
      </p:pic>
      <p:pic>
        <p:nvPicPr>
          <p:cNvPr id="37" name="Picture 36" descr="Chart, bar chart&#10;&#10;Description automatically generated">
            <a:extLst>
              <a:ext uri="{FF2B5EF4-FFF2-40B4-BE49-F238E27FC236}">
                <a16:creationId xmlns:a16="http://schemas.microsoft.com/office/drawing/2014/main" id="{F8E917AA-3034-4471-99C6-54A325CB7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334" y="713807"/>
            <a:ext cx="4413923" cy="2514810"/>
          </a:xfrm>
          <a:prstGeom prst="rect">
            <a:avLst/>
          </a:prstGeom>
        </p:spPr>
      </p:pic>
      <p:pic>
        <p:nvPicPr>
          <p:cNvPr id="33" name="Picture 32" descr="Chart, bar chart&#10;&#10;Description automatically generated">
            <a:extLst>
              <a:ext uri="{FF2B5EF4-FFF2-40B4-BE49-F238E27FC236}">
                <a16:creationId xmlns:a16="http://schemas.microsoft.com/office/drawing/2014/main" id="{A5518DA2-34E0-4EAC-945A-1BDCB073D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79" y="3547495"/>
            <a:ext cx="4610150" cy="2659744"/>
          </a:xfrm>
          <a:prstGeom prst="rect">
            <a:avLst/>
          </a:prstGeom>
        </p:spPr>
      </p:pic>
      <p:pic>
        <p:nvPicPr>
          <p:cNvPr id="39" name="Picture 38" descr="Chart, bar chart&#10;&#10;Description automatically generated">
            <a:extLst>
              <a:ext uri="{FF2B5EF4-FFF2-40B4-BE49-F238E27FC236}">
                <a16:creationId xmlns:a16="http://schemas.microsoft.com/office/drawing/2014/main" id="{7281F531-FE28-462F-9620-03915E184B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196" y="3585693"/>
            <a:ext cx="4102176" cy="255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3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Chart, bar chart&#10;&#10;Description automatically generated">
            <a:extLst>
              <a:ext uri="{FF2B5EF4-FFF2-40B4-BE49-F238E27FC236}">
                <a16:creationId xmlns:a16="http://schemas.microsoft.com/office/drawing/2014/main" id="{3A9933BA-E8E9-45ED-A23B-D64610A4C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79" y="718699"/>
            <a:ext cx="4145934" cy="2562891"/>
          </a:xfrm>
          <a:prstGeom prst="rect">
            <a:avLst/>
          </a:prstGeom>
        </p:spPr>
      </p:pic>
      <p:pic>
        <p:nvPicPr>
          <p:cNvPr id="37" name="Picture 36" descr="Chart, bar chart&#10;&#10;Description automatically generated">
            <a:extLst>
              <a:ext uri="{FF2B5EF4-FFF2-40B4-BE49-F238E27FC236}">
                <a16:creationId xmlns:a16="http://schemas.microsoft.com/office/drawing/2014/main" id="{F8E917AA-3034-4471-99C6-54A325CB7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334" y="713807"/>
            <a:ext cx="4413923" cy="2514810"/>
          </a:xfrm>
          <a:prstGeom prst="rect">
            <a:avLst/>
          </a:prstGeom>
        </p:spPr>
      </p:pic>
      <p:pic>
        <p:nvPicPr>
          <p:cNvPr id="33" name="Picture 32" descr="Chart, bar chart&#10;&#10;Description automatically generated">
            <a:extLst>
              <a:ext uri="{FF2B5EF4-FFF2-40B4-BE49-F238E27FC236}">
                <a16:creationId xmlns:a16="http://schemas.microsoft.com/office/drawing/2014/main" id="{A5518DA2-34E0-4EAC-945A-1BDCB073D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26" y="3557557"/>
            <a:ext cx="4568323" cy="2635613"/>
          </a:xfrm>
          <a:prstGeom prst="rect">
            <a:avLst/>
          </a:prstGeom>
        </p:spPr>
      </p:pic>
      <p:pic>
        <p:nvPicPr>
          <p:cNvPr id="39" name="Picture 38" descr="Chart, bar chart&#10;&#10;Description automatically generated">
            <a:extLst>
              <a:ext uri="{FF2B5EF4-FFF2-40B4-BE49-F238E27FC236}">
                <a16:creationId xmlns:a16="http://schemas.microsoft.com/office/drawing/2014/main" id="{7281F531-FE28-462F-9620-03915E184B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26" y="643466"/>
            <a:ext cx="10073747" cy="558024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1B18080-2A6A-40A1-83DB-C5E4DC4C6CF0}"/>
              </a:ext>
            </a:extLst>
          </p:cNvPr>
          <p:cNvSpPr/>
          <p:nvPr/>
        </p:nvSpPr>
        <p:spPr>
          <a:xfrm>
            <a:off x="3514726" y="4238626"/>
            <a:ext cx="1014412" cy="1485900"/>
          </a:xfrm>
          <a:prstGeom prst="ellipse">
            <a:avLst/>
          </a:prstGeom>
          <a:noFill/>
          <a:ln w="28575">
            <a:solidFill>
              <a:srgbClr val="F834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6A9EF3E-15D3-4913-B10D-6EA065D241E5}"/>
              </a:ext>
            </a:extLst>
          </p:cNvPr>
          <p:cNvSpPr/>
          <p:nvPr/>
        </p:nvSpPr>
        <p:spPr>
          <a:xfrm>
            <a:off x="6754311" y="4238626"/>
            <a:ext cx="862012" cy="1485900"/>
          </a:xfrm>
          <a:prstGeom prst="ellipse">
            <a:avLst/>
          </a:prstGeom>
          <a:noFill/>
          <a:ln w="28575">
            <a:solidFill>
              <a:srgbClr val="F834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9130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Chart, bar chart&#10;&#10;Description automatically generated">
            <a:extLst>
              <a:ext uri="{FF2B5EF4-FFF2-40B4-BE49-F238E27FC236}">
                <a16:creationId xmlns:a16="http://schemas.microsoft.com/office/drawing/2014/main" id="{3A9933BA-E8E9-45ED-A23B-D64610A4C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79" y="718699"/>
            <a:ext cx="4145934" cy="2562891"/>
          </a:xfrm>
          <a:prstGeom prst="rect">
            <a:avLst/>
          </a:prstGeom>
        </p:spPr>
      </p:pic>
      <p:pic>
        <p:nvPicPr>
          <p:cNvPr id="37" name="Picture 36" descr="Chart, bar chart&#10;&#10;Description automatically generated">
            <a:extLst>
              <a:ext uri="{FF2B5EF4-FFF2-40B4-BE49-F238E27FC236}">
                <a16:creationId xmlns:a16="http://schemas.microsoft.com/office/drawing/2014/main" id="{F8E917AA-3034-4471-99C6-54A325CB7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334" y="713807"/>
            <a:ext cx="4413923" cy="2514810"/>
          </a:xfrm>
          <a:prstGeom prst="rect">
            <a:avLst/>
          </a:prstGeom>
        </p:spPr>
      </p:pic>
      <p:pic>
        <p:nvPicPr>
          <p:cNvPr id="33" name="Picture 32" descr="Chart, bar chart&#10;&#10;Description automatically generated">
            <a:extLst>
              <a:ext uri="{FF2B5EF4-FFF2-40B4-BE49-F238E27FC236}">
                <a16:creationId xmlns:a16="http://schemas.microsoft.com/office/drawing/2014/main" id="{A5518DA2-34E0-4EAC-945A-1BDCB073D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26" y="3557557"/>
            <a:ext cx="4568323" cy="2635613"/>
          </a:xfrm>
          <a:prstGeom prst="rect">
            <a:avLst/>
          </a:prstGeom>
        </p:spPr>
      </p:pic>
      <p:pic>
        <p:nvPicPr>
          <p:cNvPr id="39" name="Picture 38" descr="Chart, bar chart&#10;&#10;Description automatically generated">
            <a:extLst>
              <a:ext uri="{FF2B5EF4-FFF2-40B4-BE49-F238E27FC236}">
                <a16:creationId xmlns:a16="http://schemas.microsoft.com/office/drawing/2014/main" id="{7281F531-FE28-462F-9620-03915E184B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377" y="3557558"/>
            <a:ext cx="4505496" cy="261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99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F8E9FA1-29C8-4782-81D7-BEF2D2DD1A93}"/>
              </a:ext>
            </a:extLst>
          </p:cNvPr>
          <p:cNvGrpSpPr/>
          <p:nvPr/>
        </p:nvGrpSpPr>
        <p:grpSpPr>
          <a:xfrm>
            <a:off x="631127" y="1248011"/>
            <a:ext cx="5294715" cy="3881917"/>
            <a:chOff x="631127" y="1248011"/>
            <a:chExt cx="5294715" cy="3881917"/>
          </a:xfrm>
        </p:grpSpPr>
        <p:pic>
          <p:nvPicPr>
            <p:cNvPr id="35" name="Picture 34" descr="Chart, bar chart&#10;&#10;Description automatically generated">
              <a:extLst>
                <a:ext uri="{FF2B5EF4-FFF2-40B4-BE49-F238E27FC236}">
                  <a16:creationId xmlns:a16="http://schemas.microsoft.com/office/drawing/2014/main" id="{D372EAE8-4F97-40B6-8026-A5ABD697B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127" y="1728071"/>
              <a:ext cx="5294715" cy="3401857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451184A-AEA5-46BA-A8E1-C54DC135B6FD}"/>
                </a:ext>
              </a:extLst>
            </p:cNvPr>
            <p:cNvSpPr txBox="1"/>
            <p:nvPr/>
          </p:nvSpPr>
          <p:spPr>
            <a:xfrm>
              <a:off x="1425140" y="1248011"/>
              <a:ext cx="401725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6B6B6B"/>
                  </a:solidFill>
                  <a:latin typeface="Tw Cen MT" panose="020B0602020104020603" pitchFamily="34" charset="0"/>
                </a:rPr>
                <a:t>Top categories with maximum installations per app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F2176BF-3E34-4D7F-AD3D-009B9A41BED3}"/>
                </a:ext>
              </a:extLst>
            </p:cNvPr>
            <p:cNvSpPr/>
            <p:nvPr/>
          </p:nvSpPr>
          <p:spPr>
            <a:xfrm>
              <a:off x="2039815" y="1772033"/>
              <a:ext cx="2883877" cy="339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1530ADD-1D46-409C-8720-44F8586FE909}"/>
              </a:ext>
            </a:extLst>
          </p:cNvPr>
          <p:cNvGrpSpPr/>
          <p:nvPr/>
        </p:nvGrpSpPr>
        <p:grpSpPr>
          <a:xfrm>
            <a:off x="6266157" y="1289385"/>
            <a:ext cx="5294716" cy="3500400"/>
            <a:chOff x="6266157" y="1289385"/>
            <a:chExt cx="5294716" cy="3500400"/>
          </a:xfrm>
        </p:grpSpPr>
        <p:pic>
          <p:nvPicPr>
            <p:cNvPr id="33" name="Picture 32" descr="Chart, bar chart&#10;&#10;Description automatically generated">
              <a:extLst>
                <a:ext uri="{FF2B5EF4-FFF2-40B4-BE49-F238E27FC236}">
                  <a16:creationId xmlns:a16="http://schemas.microsoft.com/office/drawing/2014/main" id="{C4EA2380-4B4D-4799-8337-0D9CB3D6D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6157" y="1745324"/>
              <a:ext cx="5294716" cy="3044461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CFC0488-0BB6-407C-95A5-DD0D2F16419D}"/>
                </a:ext>
              </a:extLst>
            </p:cNvPr>
            <p:cNvSpPr txBox="1"/>
            <p:nvPr/>
          </p:nvSpPr>
          <p:spPr>
            <a:xfrm>
              <a:off x="7149090" y="1289385"/>
              <a:ext cx="370575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6B6B6B"/>
                  </a:solidFill>
                  <a:latin typeface="Tw Cen MT" panose="020B0602020104020603" pitchFamily="34" charset="0"/>
                </a:rPr>
                <a:t>Top categories with maximum revenue per app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7FAE5C0-020A-4477-A06C-FD8CF110EE34}"/>
                </a:ext>
              </a:extLst>
            </p:cNvPr>
            <p:cNvSpPr/>
            <p:nvPr/>
          </p:nvSpPr>
          <p:spPr>
            <a:xfrm>
              <a:off x="7590818" y="1775000"/>
              <a:ext cx="2883877" cy="339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D947B816-35B4-4CA3-B701-A07D51B13097}"/>
              </a:ext>
            </a:extLst>
          </p:cNvPr>
          <p:cNvSpPr/>
          <p:nvPr/>
        </p:nvSpPr>
        <p:spPr>
          <a:xfrm>
            <a:off x="1771651" y="3852864"/>
            <a:ext cx="814387" cy="1176337"/>
          </a:xfrm>
          <a:prstGeom prst="ellipse">
            <a:avLst/>
          </a:prstGeom>
          <a:noFill/>
          <a:ln w="28575">
            <a:solidFill>
              <a:srgbClr val="F834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6906C88-6FFF-49BE-AA6A-F8C72D1707BA}"/>
              </a:ext>
            </a:extLst>
          </p:cNvPr>
          <p:cNvSpPr/>
          <p:nvPr/>
        </p:nvSpPr>
        <p:spPr>
          <a:xfrm>
            <a:off x="6743059" y="4043363"/>
            <a:ext cx="1415104" cy="746422"/>
          </a:xfrm>
          <a:prstGeom prst="ellipse">
            <a:avLst/>
          </a:prstGeom>
          <a:noFill/>
          <a:ln w="28575">
            <a:solidFill>
              <a:srgbClr val="F834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44584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Chart, bar chart&#10;&#10;Description automatically generated">
            <a:extLst>
              <a:ext uri="{FF2B5EF4-FFF2-40B4-BE49-F238E27FC236}">
                <a16:creationId xmlns:a16="http://schemas.microsoft.com/office/drawing/2014/main" id="{CC8F8B00-376F-48C1-9320-723BD2DC7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249" y="643467"/>
            <a:ext cx="4442301" cy="2543217"/>
          </a:xfrm>
          <a:prstGeom prst="rect">
            <a:avLst/>
          </a:prstGeom>
        </p:spPr>
      </p:pic>
      <p:cxnSp>
        <p:nvCxnSpPr>
          <p:cNvPr id="48" name="Straight Connector 41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8A1D6B23-78B1-4134-9687-4C6D64897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316" y="660847"/>
            <a:ext cx="4732940" cy="2508457"/>
          </a:xfrm>
          <a:prstGeom prst="rect">
            <a:avLst/>
          </a:prstGeom>
        </p:spPr>
      </p:pic>
      <p:cxnSp>
        <p:nvCxnSpPr>
          <p:cNvPr id="49" name="Straight Connector 43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5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4A7B448-83F9-45FF-9542-A08AAAFEC0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851" y="3671316"/>
            <a:ext cx="4446921" cy="2545862"/>
          </a:xfrm>
          <a:prstGeom prst="rect">
            <a:avLst/>
          </a:prstGeom>
        </p:spPr>
      </p:pic>
      <p:pic>
        <p:nvPicPr>
          <p:cNvPr id="37" name="Picture 36" descr="Chart, waterfall chart&#10;&#10;Description automatically generated">
            <a:extLst>
              <a:ext uri="{FF2B5EF4-FFF2-40B4-BE49-F238E27FC236}">
                <a16:creationId xmlns:a16="http://schemas.microsoft.com/office/drawing/2014/main" id="{73218E90-51B4-4274-9B00-371768A885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887" y="3671316"/>
            <a:ext cx="4194043" cy="25534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53E61-0213-40B0-8B14-822AE4F2CD52}"/>
              </a:ext>
            </a:extLst>
          </p:cNvPr>
          <p:cNvSpPr txBox="1"/>
          <p:nvPr/>
        </p:nvSpPr>
        <p:spPr>
          <a:xfrm>
            <a:off x="5338266" y="158835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92/118</a:t>
            </a:r>
            <a:endParaRPr lang="en-IN" b="1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708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41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3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5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Chart, bar chart&#10;&#10;Description automatically generated">
            <a:extLst>
              <a:ext uri="{FF2B5EF4-FFF2-40B4-BE49-F238E27FC236}">
                <a16:creationId xmlns:a16="http://schemas.microsoft.com/office/drawing/2014/main" id="{CC8F8B00-376F-48C1-9320-723BD2DC7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09" y="1437155"/>
            <a:ext cx="5686043" cy="3464298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8A1D6B23-78B1-4134-9687-4C6D64897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841" y="1437155"/>
            <a:ext cx="5222899" cy="333540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9F0A8A-32FC-4664-A63F-BD9E267AF019}"/>
              </a:ext>
            </a:extLst>
          </p:cNvPr>
          <p:cNvCxnSpPr>
            <a:cxnSpLocks/>
          </p:cNvCxnSpPr>
          <p:nvPr/>
        </p:nvCxnSpPr>
        <p:spPr>
          <a:xfrm>
            <a:off x="828675" y="4772558"/>
            <a:ext cx="1614488" cy="0"/>
          </a:xfrm>
          <a:prstGeom prst="line">
            <a:avLst/>
          </a:prstGeom>
          <a:ln w="28575">
            <a:solidFill>
              <a:srgbClr val="F834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C77B46-FFA4-40F3-91DF-B10434FC9E38}"/>
              </a:ext>
            </a:extLst>
          </p:cNvPr>
          <p:cNvCxnSpPr>
            <a:cxnSpLocks/>
          </p:cNvCxnSpPr>
          <p:nvPr/>
        </p:nvCxnSpPr>
        <p:spPr>
          <a:xfrm>
            <a:off x="6838950" y="4772558"/>
            <a:ext cx="1614488" cy="0"/>
          </a:xfrm>
          <a:prstGeom prst="line">
            <a:avLst/>
          </a:prstGeom>
          <a:ln w="28575">
            <a:solidFill>
              <a:srgbClr val="F834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467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Chart, bar chart&#10;&#10;Description automatically generated">
            <a:extLst>
              <a:ext uri="{FF2B5EF4-FFF2-40B4-BE49-F238E27FC236}">
                <a16:creationId xmlns:a16="http://schemas.microsoft.com/office/drawing/2014/main" id="{CC8F8B00-376F-48C1-9320-723BD2DC7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249" y="643467"/>
            <a:ext cx="4442301" cy="2543217"/>
          </a:xfrm>
          <a:prstGeom prst="rect">
            <a:avLst/>
          </a:prstGeom>
        </p:spPr>
      </p:pic>
      <p:cxnSp>
        <p:nvCxnSpPr>
          <p:cNvPr id="48" name="Straight Connector 41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8A1D6B23-78B1-4134-9687-4C6D64897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316" y="660847"/>
            <a:ext cx="4732940" cy="2508457"/>
          </a:xfrm>
          <a:prstGeom prst="rect">
            <a:avLst/>
          </a:prstGeom>
        </p:spPr>
      </p:pic>
      <p:cxnSp>
        <p:nvCxnSpPr>
          <p:cNvPr id="49" name="Straight Connector 43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5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4A7B448-83F9-45FF-9542-A08AAAFEC0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851" y="3671316"/>
            <a:ext cx="4446921" cy="2545862"/>
          </a:xfrm>
          <a:prstGeom prst="rect">
            <a:avLst/>
          </a:prstGeom>
        </p:spPr>
      </p:pic>
      <p:pic>
        <p:nvPicPr>
          <p:cNvPr id="37" name="Picture 36" descr="Chart, waterfall chart&#10;&#10;Description automatically generated">
            <a:extLst>
              <a:ext uri="{FF2B5EF4-FFF2-40B4-BE49-F238E27FC236}">
                <a16:creationId xmlns:a16="http://schemas.microsoft.com/office/drawing/2014/main" id="{73218E90-51B4-4274-9B00-371768A885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887" y="3671316"/>
            <a:ext cx="4194043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409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41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3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5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Chart, waterfall chart&#10;&#10;Description automatically generated">
            <a:extLst>
              <a:ext uri="{FF2B5EF4-FFF2-40B4-BE49-F238E27FC236}">
                <a16:creationId xmlns:a16="http://schemas.microsoft.com/office/drawing/2014/main" id="{73218E90-51B4-4274-9B00-371768A88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80" y="1680557"/>
            <a:ext cx="5534770" cy="3369747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4A7B448-83F9-45FF-9542-A08AAAFEC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166" y="1680556"/>
            <a:ext cx="5664865" cy="324313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892A9DE-6A98-4431-A3CF-393B31FE1E97}"/>
              </a:ext>
            </a:extLst>
          </p:cNvPr>
          <p:cNvSpPr/>
          <p:nvPr/>
        </p:nvSpPr>
        <p:spPr>
          <a:xfrm>
            <a:off x="857251" y="3873967"/>
            <a:ext cx="814387" cy="1176337"/>
          </a:xfrm>
          <a:prstGeom prst="ellipse">
            <a:avLst/>
          </a:prstGeom>
          <a:noFill/>
          <a:ln w="28575">
            <a:solidFill>
              <a:srgbClr val="F834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CCCBC9-7F78-431A-B821-E78CACC1D99D}"/>
              </a:ext>
            </a:extLst>
          </p:cNvPr>
          <p:cNvSpPr/>
          <p:nvPr/>
        </p:nvSpPr>
        <p:spPr>
          <a:xfrm>
            <a:off x="6729413" y="3873967"/>
            <a:ext cx="557212" cy="985838"/>
          </a:xfrm>
          <a:prstGeom prst="ellipse">
            <a:avLst/>
          </a:prstGeom>
          <a:noFill/>
          <a:ln w="28575">
            <a:solidFill>
              <a:srgbClr val="F834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7666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6C21A0E-94A8-4B01-906B-7EE570074A06}"/>
              </a:ext>
            </a:extLst>
          </p:cNvPr>
          <p:cNvGrpSpPr/>
          <p:nvPr/>
        </p:nvGrpSpPr>
        <p:grpSpPr>
          <a:xfrm>
            <a:off x="0" y="-1160864"/>
            <a:ext cx="14095736" cy="8858256"/>
            <a:chOff x="-10038800" y="-1160864"/>
            <a:chExt cx="14095736" cy="8858256"/>
          </a:xfrm>
        </p:grpSpPr>
        <p:pic>
          <p:nvPicPr>
            <p:cNvPr id="51" name="Picture 50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C326010A-BA4E-465B-97B3-9A836C741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055" b="94922" l="9961" r="89844">
                          <a14:foregroundMark x1="10352" y1="9180" x2="20313" y2="6055"/>
                          <a14:foregroundMark x1="20313" y1="6055" x2="26172" y2="9766"/>
                          <a14:foregroundMark x1="89844" y1="45508" x2="89648" y2="54688"/>
                          <a14:foregroundMark x1="10156" y1="89844" x2="18555" y2="94922"/>
                          <a14:foregroundMark x1="18555" y1="94922" x2="27148" y2="906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8816" y="2206815"/>
              <a:ext cx="2268120" cy="2481300"/>
            </a:xfrm>
            <a:prstGeom prst="rect">
              <a:avLst/>
            </a:prstGeom>
          </p:spPr>
        </p:pic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FDC365D7-ADC6-46CC-B557-2E53E8E92C31}"/>
                </a:ext>
              </a:extLst>
            </p:cNvPr>
            <p:cNvGrpSpPr/>
            <p:nvPr/>
          </p:nvGrpSpPr>
          <p:grpSpPr>
            <a:xfrm>
              <a:off x="-10038800" y="-1160864"/>
              <a:ext cx="12238082" cy="8858256"/>
              <a:chOff x="-8951757" y="-1160864"/>
              <a:chExt cx="12238082" cy="8858256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FE3A3A3E-C0D9-46DD-BBD1-BF5B6264F45D}"/>
                  </a:ext>
                </a:extLst>
              </p:cNvPr>
              <p:cNvSpPr/>
              <p:nvPr/>
            </p:nvSpPr>
            <p:spPr>
              <a:xfrm>
                <a:off x="-8951757" y="-1160864"/>
                <a:ext cx="12192000" cy="8858256"/>
              </a:xfrm>
              <a:prstGeom prst="rect">
                <a:avLst/>
              </a:prstGeom>
              <a:solidFill>
                <a:srgbClr val="F0EEF0"/>
              </a:solidFill>
              <a:ln>
                <a:noFill/>
              </a:ln>
              <a:effectLst>
                <a:outerShdw blurRad="215900" dist="38100" sx="101000" sy="101000" algn="ctr" rotWithShape="0">
                  <a:schemeClr val="tx1">
                    <a:lumMod val="65000"/>
                    <a:lumOff val="35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7A21357E-D84B-423C-999E-20393A0A784E}"/>
                  </a:ext>
                </a:extLst>
              </p:cNvPr>
              <p:cNvSpPr/>
              <p:nvPr/>
            </p:nvSpPr>
            <p:spPr>
              <a:xfrm>
                <a:off x="2719137" y="2264871"/>
                <a:ext cx="521106" cy="2360918"/>
              </a:xfrm>
              <a:prstGeom prst="roundRect">
                <a:avLst>
                  <a:gd name="adj" fmla="val 13542"/>
                </a:avLst>
              </a:prstGeom>
              <a:solidFill>
                <a:srgbClr val="FC38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B40E12B-C3E6-4F1E-AC08-E1528BD1A8C5}"/>
                  </a:ext>
                </a:extLst>
              </p:cNvPr>
              <p:cNvSpPr txBox="1"/>
              <p:nvPr/>
            </p:nvSpPr>
            <p:spPr>
              <a:xfrm rot="16200000">
                <a:off x="1844256" y="3191293"/>
                <a:ext cx="23609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About</a:t>
                </a:r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71591BF-C235-45BA-BADB-72995DF63C7F}"/>
              </a:ext>
            </a:extLst>
          </p:cNvPr>
          <p:cNvGrpSpPr/>
          <p:nvPr/>
        </p:nvGrpSpPr>
        <p:grpSpPr>
          <a:xfrm>
            <a:off x="-10676432" y="-1160864"/>
            <a:ext cx="12180190" cy="8858256"/>
            <a:chOff x="-8953821" y="-1160864"/>
            <a:chExt cx="12239191" cy="8858256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5EDF535-DFC8-4749-8499-06347F846C2A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F2F2A46C-4E01-4FE2-BDE4-DB0FBEED87CC}"/>
                </a:ext>
              </a:extLst>
            </p:cNvPr>
            <p:cNvSpPr/>
            <p:nvPr/>
          </p:nvSpPr>
          <p:spPr>
            <a:xfrm>
              <a:off x="2701576" y="2264871"/>
              <a:ext cx="536603" cy="2360918"/>
            </a:xfrm>
            <a:prstGeom prst="roundRect">
              <a:avLst>
                <a:gd name="adj" fmla="val 18826"/>
              </a:avLst>
            </a:prstGeom>
            <a:solidFill>
              <a:srgbClr val="01D2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05FCEE0-FAC8-46E0-9B51-FE123B0B8B4D}"/>
                </a:ext>
              </a:extLst>
            </p:cNvPr>
            <p:cNvSpPr txBox="1"/>
            <p:nvPr/>
          </p:nvSpPr>
          <p:spPr>
            <a:xfrm rot="16200000">
              <a:off x="1829753" y="3170171"/>
              <a:ext cx="2360918" cy="550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Objective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E8A45AF-27E0-4EED-967F-6E5C42F67EFF}"/>
              </a:ext>
            </a:extLst>
          </p:cNvPr>
          <p:cNvGrpSpPr/>
          <p:nvPr/>
        </p:nvGrpSpPr>
        <p:grpSpPr>
          <a:xfrm>
            <a:off x="-11116442" y="-1160864"/>
            <a:ext cx="12133226" cy="8858256"/>
            <a:chOff x="-8953821" y="-1160864"/>
            <a:chExt cx="12237176" cy="8858256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83E80AF-E4FD-4B39-AF5D-C378F0D15438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13844758-9F7D-4C5B-9A71-D6C43F2B1B72}"/>
                </a:ext>
              </a:extLst>
            </p:cNvPr>
            <p:cNvSpPr/>
            <p:nvPr/>
          </p:nvSpPr>
          <p:spPr>
            <a:xfrm>
              <a:off x="2676750" y="2264871"/>
              <a:ext cx="561429" cy="2360918"/>
            </a:xfrm>
            <a:prstGeom prst="roundRect">
              <a:avLst>
                <a:gd name="adj" fmla="val 17001"/>
              </a:avLst>
            </a:prstGeom>
            <a:solidFill>
              <a:srgbClr val="00F0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8C51A93-38CA-4A60-9D43-53EA7BAD3B64}"/>
                </a:ext>
              </a:extLst>
            </p:cNvPr>
            <p:cNvSpPr txBox="1"/>
            <p:nvPr/>
          </p:nvSpPr>
          <p:spPr>
            <a:xfrm rot="16200000">
              <a:off x="1825682" y="3166300"/>
              <a:ext cx="2360918" cy="554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Attributes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188C772-8045-4A8B-9F9D-BFF9F7C903E6}"/>
              </a:ext>
            </a:extLst>
          </p:cNvPr>
          <p:cNvGrpSpPr/>
          <p:nvPr/>
        </p:nvGrpSpPr>
        <p:grpSpPr>
          <a:xfrm>
            <a:off x="-11549808" y="-1160864"/>
            <a:ext cx="12065892" cy="8858256"/>
            <a:chOff x="-8951757" y="-1160864"/>
            <a:chExt cx="12239568" cy="8858256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BCBA005-572E-40C5-BE53-4BBDF74F1FC4}"/>
                </a:ext>
              </a:extLst>
            </p:cNvPr>
            <p:cNvSpPr/>
            <p:nvPr/>
          </p:nvSpPr>
          <p:spPr>
            <a:xfrm>
              <a:off x="-8951757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240EBC8C-8812-4BE9-AAB3-BFE4A080A029}"/>
                </a:ext>
              </a:extLst>
            </p:cNvPr>
            <p:cNvSpPr/>
            <p:nvPr/>
          </p:nvSpPr>
          <p:spPr>
            <a:xfrm>
              <a:off x="2696817" y="2264871"/>
              <a:ext cx="541362" cy="2360918"/>
            </a:xfrm>
            <a:prstGeom prst="roundRect">
              <a:avLst>
                <a:gd name="adj" fmla="val 17369"/>
              </a:avLst>
            </a:prstGeom>
            <a:solidFill>
              <a:srgbClr val="FED4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28BD97B-BF32-47D8-9A69-BFEFD3805858}"/>
                </a:ext>
              </a:extLst>
            </p:cNvPr>
            <p:cNvSpPr txBox="1"/>
            <p:nvPr/>
          </p:nvSpPr>
          <p:spPr>
            <a:xfrm rot="16200000">
              <a:off x="1826488" y="3164466"/>
              <a:ext cx="2360918" cy="561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Analysis</a:t>
              </a: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FA553A9D-E9E5-43A8-8E78-61E298E2BDFC}"/>
              </a:ext>
            </a:extLst>
          </p:cNvPr>
          <p:cNvSpPr/>
          <p:nvPr/>
        </p:nvSpPr>
        <p:spPr>
          <a:xfrm>
            <a:off x="2002972" y="377371"/>
            <a:ext cx="4470400" cy="1829444"/>
          </a:xfrm>
          <a:prstGeom prst="ellipse">
            <a:avLst/>
          </a:prstGeom>
          <a:solidFill>
            <a:srgbClr val="F83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11D4C2-D74C-4734-BD32-924BED3B6EAE}"/>
              </a:ext>
            </a:extLst>
          </p:cNvPr>
          <p:cNvSpPr txBox="1"/>
          <p:nvPr/>
        </p:nvSpPr>
        <p:spPr>
          <a:xfrm flipH="1">
            <a:off x="2280919" y="934192"/>
            <a:ext cx="3914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Android app development company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BE832FA-138F-406B-A734-C2A55EDA91A1}"/>
              </a:ext>
            </a:extLst>
          </p:cNvPr>
          <p:cNvSpPr/>
          <p:nvPr/>
        </p:nvSpPr>
        <p:spPr>
          <a:xfrm>
            <a:off x="4335958" y="2118808"/>
            <a:ext cx="4470400" cy="1829444"/>
          </a:xfrm>
          <a:prstGeom prst="ellipse">
            <a:avLst/>
          </a:prstGeom>
          <a:solidFill>
            <a:srgbClr val="00A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8200438-ABBA-4D18-815F-6CA7A44953B2}"/>
              </a:ext>
            </a:extLst>
          </p:cNvPr>
          <p:cNvSpPr txBox="1"/>
          <p:nvPr/>
        </p:nvSpPr>
        <p:spPr>
          <a:xfrm flipH="1">
            <a:off x="4613905" y="2675629"/>
            <a:ext cx="3914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To identify best fit app attributes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2389264-5DE9-495C-8E6D-0866519D8062}"/>
              </a:ext>
            </a:extLst>
          </p:cNvPr>
          <p:cNvSpPr/>
          <p:nvPr/>
        </p:nvSpPr>
        <p:spPr>
          <a:xfrm>
            <a:off x="6652257" y="3879070"/>
            <a:ext cx="4470400" cy="1829444"/>
          </a:xfrm>
          <a:prstGeom prst="ellipse">
            <a:avLst/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8CA91C1-E2CA-4CA0-BC4E-AEBB49744381}"/>
              </a:ext>
            </a:extLst>
          </p:cNvPr>
          <p:cNvSpPr txBox="1"/>
          <p:nvPr/>
        </p:nvSpPr>
        <p:spPr>
          <a:xfrm flipH="1">
            <a:off x="6930204" y="4405299"/>
            <a:ext cx="3914505" cy="830997"/>
          </a:xfrm>
          <a:prstGeom prst="rect">
            <a:avLst/>
          </a:prstGeom>
          <a:solidFill>
            <a:srgbClr val="FEC63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Drive maximum installs and revenue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3311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9913">
        <p159:morph option="byObject"/>
      </p:transition>
    </mc:Choice>
    <mc:Fallback xmlns="">
      <p:transition spd="slow" advTm="299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  <p:bldP spid="54" grpId="0" animBg="1"/>
      <p:bldP spid="55" grpId="0"/>
      <p:bldP spid="57" grpId="0" animBg="1"/>
      <p:bldP spid="5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Chart, bar chart&#10;&#10;Description automatically generated">
            <a:extLst>
              <a:ext uri="{FF2B5EF4-FFF2-40B4-BE49-F238E27FC236}">
                <a16:creationId xmlns:a16="http://schemas.microsoft.com/office/drawing/2014/main" id="{CC8F8B00-376F-48C1-9320-723BD2DC7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249" y="643467"/>
            <a:ext cx="4442301" cy="2543217"/>
          </a:xfrm>
          <a:prstGeom prst="rect">
            <a:avLst/>
          </a:prstGeom>
        </p:spPr>
      </p:pic>
      <p:cxnSp>
        <p:nvCxnSpPr>
          <p:cNvPr id="48" name="Straight Connector 41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8A1D6B23-78B1-4134-9687-4C6D64897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316" y="660847"/>
            <a:ext cx="4732940" cy="2508457"/>
          </a:xfrm>
          <a:prstGeom prst="rect">
            <a:avLst/>
          </a:prstGeom>
        </p:spPr>
      </p:pic>
      <p:cxnSp>
        <p:nvCxnSpPr>
          <p:cNvPr id="49" name="Straight Connector 43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5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4A7B448-83F9-45FF-9542-A08AAAFEC0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851" y="3671316"/>
            <a:ext cx="4446921" cy="2545862"/>
          </a:xfrm>
          <a:prstGeom prst="rect">
            <a:avLst/>
          </a:prstGeom>
        </p:spPr>
      </p:pic>
      <p:pic>
        <p:nvPicPr>
          <p:cNvPr id="37" name="Picture 36" descr="Chart, waterfall chart&#10;&#10;Description automatically generated">
            <a:extLst>
              <a:ext uri="{FF2B5EF4-FFF2-40B4-BE49-F238E27FC236}">
                <a16:creationId xmlns:a16="http://schemas.microsoft.com/office/drawing/2014/main" id="{73218E90-51B4-4274-9B00-371768A885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887" y="3671316"/>
            <a:ext cx="4194043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13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Chart&#10;&#10;Description automatically generated">
            <a:extLst>
              <a:ext uri="{FF2B5EF4-FFF2-40B4-BE49-F238E27FC236}">
                <a16:creationId xmlns:a16="http://schemas.microsoft.com/office/drawing/2014/main" id="{0F534F13-CEE4-4D33-8896-A88B3BD9D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76" y="1297075"/>
            <a:ext cx="6131350" cy="4133054"/>
          </a:xfrm>
          <a:prstGeom prst="rect">
            <a:avLst/>
          </a:prstGeom>
        </p:spPr>
      </p:pic>
      <p:pic>
        <p:nvPicPr>
          <p:cNvPr id="35" name="Picture 34" descr="Chart, bar chart&#10;&#10;Description automatically generated">
            <a:extLst>
              <a:ext uri="{FF2B5EF4-FFF2-40B4-BE49-F238E27FC236}">
                <a16:creationId xmlns:a16="http://schemas.microsoft.com/office/drawing/2014/main" id="{076970A4-FF1A-41EA-8B94-2557735BC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437" y="3748194"/>
            <a:ext cx="3665955" cy="2520407"/>
          </a:xfrm>
          <a:prstGeom prst="rect">
            <a:avLst/>
          </a:prstGeom>
        </p:spPr>
      </p:pic>
      <p:pic>
        <p:nvPicPr>
          <p:cNvPr id="37" name="Picture 36" descr="Chart, bar chart&#10;&#10;Description automatically generated">
            <a:extLst>
              <a:ext uri="{FF2B5EF4-FFF2-40B4-BE49-F238E27FC236}">
                <a16:creationId xmlns:a16="http://schemas.microsoft.com/office/drawing/2014/main" id="{B25C09CA-ACCE-4C05-85C6-668BCA69EC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366" y="643467"/>
            <a:ext cx="3635958" cy="247565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224A169-0F52-45A3-84E1-A5830FFABD61}"/>
              </a:ext>
            </a:extLst>
          </p:cNvPr>
          <p:cNvSpPr/>
          <p:nvPr/>
        </p:nvSpPr>
        <p:spPr>
          <a:xfrm>
            <a:off x="1285876" y="4116855"/>
            <a:ext cx="814387" cy="1176337"/>
          </a:xfrm>
          <a:prstGeom prst="ellipse">
            <a:avLst/>
          </a:prstGeom>
          <a:noFill/>
          <a:ln w="28575">
            <a:solidFill>
              <a:srgbClr val="F834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368897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Chart, bar chart&#10;&#10;Description automatically generated">
            <a:extLst>
              <a:ext uri="{FF2B5EF4-FFF2-40B4-BE49-F238E27FC236}">
                <a16:creationId xmlns:a16="http://schemas.microsoft.com/office/drawing/2014/main" id="{B25C09CA-ACCE-4C05-85C6-668BCA69E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08" y="809302"/>
            <a:ext cx="7695029" cy="523939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70F70CF-4734-4AF0-9D69-6EEE0B52FE98}"/>
              </a:ext>
            </a:extLst>
          </p:cNvPr>
          <p:cNvSpPr/>
          <p:nvPr/>
        </p:nvSpPr>
        <p:spPr>
          <a:xfrm>
            <a:off x="4371976" y="3916830"/>
            <a:ext cx="814387" cy="1176337"/>
          </a:xfrm>
          <a:prstGeom prst="ellipse">
            <a:avLst/>
          </a:prstGeom>
          <a:noFill/>
          <a:ln w="28575">
            <a:solidFill>
              <a:srgbClr val="F834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8740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Chart&#10;&#10;Description automatically generated">
            <a:extLst>
              <a:ext uri="{FF2B5EF4-FFF2-40B4-BE49-F238E27FC236}">
                <a16:creationId xmlns:a16="http://schemas.microsoft.com/office/drawing/2014/main" id="{0F534F13-CEE4-4D33-8896-A88B3BD9D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76" y="1297075"/>
            <a:ext cx="6131350" cy="4133054"/>
          </a:xfrm>
          <a:prstGeom prst="rect">
            <a:avLst/>
          </a:prstGeom>
        </p:spPr>
      </p:pic>
      <p:pic>
        <p:nvPicPr>
          <p:cNvPr id="37" name="Picture 36" descr="Chart, bar chart&#10;&#10;Description automatically generated">
            <a:extLst>
              <a:ext uri="{FF2B5EF4-FFF2-40B4-BE49-F238E27FC236}">
                <a16:creationId xmlns:a16="http://schemas.microsoft.com/office/drawing/2014/main" id="{B25C09CA-ACCE-4C05-85C6-668BCA69E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366" y="643467"/>
            <a:ext cx="3635958" cy="2475653"/>
          </a:xfrm>
          <a:prstGeom prst="rect">
            <a:avLst/>
          </a:prstGeom>
        </p:spPr>
      </p:pic>
      <p:pic>
        <p:nvPicPr>
          <p:cNvPr id="35" name="Picture 34" descr="Chart, bar chart&#10;&#10;Description automatically generated">
            <a:extLst>
              <a:ext uri="{FF2B5EF4-FFF2-40B4-BE49-F238E27FC236}">
                <a16:creationId xmlns:a16="http://schemas.microsoft.com/office/drawing/2014/main" id="{076970A4-FF1A-41EA-8B94-2557735BC4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437" y="3748194"/>
            <a:ext cx="3665955" cy="252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51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Chart, bar chart&#10;&#10;Description automatically generated">
            <a:extLst>
              <a:ext uri="{FF2B5EF4-FFF2-40B4-BE49-F238E27FC236}">
                <a16:creationId xmlns:a16="http://schemas.microsoft.com/office/drawing/2014/main" id="{076970A4-FF1A-41EA-8B94-2557735BC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955" y="611312"/>
            <a:ext cx="8244136" cy="566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94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Chart&#10;&#10;Description automatically generated">
            <a:extLst>
              <a:ext uri="{FF2B5EF4-FFF2-40B4-BE49-F238E27FC236}">
                <a16:creationId xmlns:a16="http://schemas.microsoft.com/office/drawing/2014/main" id="{0F534F13-CEE4-4D33-8896-A88B3BD9D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76" y="1297075"/>
            <a:ext cx="6131350" cy="4133054"/>
          </a:xfrm>
          <a:prstGeom prst="rect">
            <a:avLst/>
          </a:prstGeom>
        </p:spPr>
      </p:pic>
      <p:pic>
        <p:nvPicPr>
          <p:cNvPr id="35" name="Picture 34" descr="Chart, bar chart&#10;&#10;Description automatically generated">
            <a:extLst>
              <a:ext uri="{FF2B5EF4-FFF2-40B4-BE49-F238E27FC236}">
                <a16:creationId xmlns:a16="http://schemas.microsoft.com/office/drawing/2014/main" id="{076970A4-FF1A-41EA-8B94-2557735BC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437" y="3748194"/>
            <a:ext cx="3665955" cy="2520407"/>
          </a:xfrm>
          <a:prstGeom prst="rect">
            <a:avLst/>
          </a:prstGeom>
        </p:spPr>
      </p:pic>
      <p:pic>
        <p:nvPicPr>
          <p:cNvPr id="37" name="Picture 36" descr="Chart, bar chart&#10;&#10;Description automatically generated">
            <a:extLst>
              <a:ext uri="{FF2B5EF4-FFF2-40B4-BE49-F238E27FC236}">
                <a16:creationId xmlns:a16="http://schemas.microsoft.com/office/drawing/2014/main" id="{B25C09CA-ACCE-4C05-85C6-668BCA69EC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366" y="643467"/>
            <a:ext cx="3635958" cy="247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407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43">
            <a:extLst>
              <a:ext uri="{FF2B5EF4-FFF2-40B4-BE49-F238E27FC236}">
                <a16:creationId xmlns:a16="http://schemas.microsoft.com/office/drawing/2014/main" id="{0959F59E-86AC-4677-BFB0-9CD55AB1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45">
            <a:extLst>
              <a:ext uri="{FF2B5EF4-FFF2-40B4-BE49-F238E27FC236}">
                <a16:creationId xmlns:a16="http://schemas.microsoft.com/office/drawing/2014/main" id="{997ED08E-7CE7-4539-8E16-6A356378B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7324526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Chart&#10;&#10;Description automatically generated">
            <a:extLst>
              <a:ext uri="{FF2B5EF4-FFF2-40B4-BE49-F238E27FC236}">
                <a16:creationId xmlns:a16="http://schemas.microsoft.com/office/drawing/2014/main" id="{A20157EB-CED2-4746-9510-E5AFC30C2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55" y="650497"/>
            <a:ext cx="6006539" cy="5571066"/>
          </a:xfrm>
          <a:prstGeom prst="rect">
            <a:avLst/>
          </a:prstGeom>
        </p:spPr>
      </p:pic>
      <p:sp>
        <p:nvSpPr>
          <p:cNvPr id="56" name="Rectangle 47">
            <a:extLst>
              <a:ext uri="{FF2B5EF4-FFF2-40B4-BE49-F238E27FC236}">
                <a16:creationId xmlns:a16="http://schemas.microsoft.com/office/drawing/2014/main" id="{39F96DC1-4B54-4B36-B945-425E4C04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9003" y="487090"/>
            <a:ext cx="3745983" cy="1856232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49">
            <a:extLst>
              <a:ext uri="{FF2B5EF4-FFF2-40B4-BE49-F238E27FC236}">
                <a16:creationId xmlns:a16="http://schemas.microsoft.com/office/drawing/2014/main" id="{A4F450A1-0760-4C39-82E4-515AA4FC9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9003" y="2511639"/>
            <a:ext cx="3745983" cy="1856232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Chart, bar chart&#10;&#10;Description automatically generated">
            <a:extLst>
              <a:ext uri="{FF2B5EF4-FFF2-40B4-BE49-F238E27FC236}">
                <a16:creationId xmlns:a16="http://schemas.microsoft.com/office/drawing/2014/main" id="{9C811157-76EF-40E6-A6B8-7EBF90642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207" y="557946"/>
            <a:ext cx="3238339" cy="1756799"/>
          </a:xfrm>
          <a:prstGeom prst="rect">
            <a:avLst/>
          </a:prstGeom>
        </p:spPr>
      </p:pic>
      <p:sp>
        <p:nvSpPr>
          <p:cNvPr id="58" name="Rectangle 51">
            <a:extLst>
              <a:ext uri="{FF2B5EF4-FFF2-40B4-BE49-F238E27FC236}">
                <a16:creationId xmlns:a16="http://schemas.microsoft.com/office/drawing/2014/main" id="{0185CD32-2E94-4663-81AE-CC54E44AC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9003" y="4528738"/>
            <a:ext cx="3745983" cy="1856232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Chart, bar chart&#10;&#10;Description automatically generated">
            <a:extLst>
              <a:ext uri="{FF2B5EF4-FFF2-40B4-BE49-F238E27FC236}">
                <a16:creationId xmlns:a16="http://schemas.microsoft.com/office/drawing/2014/main" id="{9A4B7D8E-FB8A-4EFB-90CE-CB006F695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689" y="2560582"/>
            <a:ext cx="3299153" cy="1756799"/>
          </a:xfrm>
          <a:prstGeom prst="rect">
            <a:avLst/>
          </a:prstGeom>
        </p:spPr>
      </p:pic>
      <p:pic>
        <p:nvPicPr>
          <p:cNvPr id="39" name="Picture 38" descr="Chart, bar chart&#10;&#10;Description automatically generated">
            <a:extLst>
              <a:ext uri="{FF2B5EF4-FFF2-40B4-BE49-F238E27FC236}">
                <a16:creationId xmlns:a16="http://schemas.microsoft.com/office/drawing/2014/main" id="{1DFF7D94-6CB0-4F9B-A8BC-720CA63189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681" y="4582901"/>
            <a:ext cx="3223484" cy="17567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C26F1F-B815-47A3-B494-4965E4D6AC7F}"/>
              </a:ext>
            </a:extLst>
          </p:cNvPr>
          <p:cNvSpPr txBox="1"/>
          <p:nvPr/>
        </p:nvSpPr>
        <p:spPr>
          <a:xfrm>
            <a:off x="4043364" y="3871913"/>
            <a:ext cx="16287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w Cen MT" panose="020B0602020104020603" pitchFamily="34" charset="0"/>
              </a:rPr>
              <a:t>65%</a:t>
            </a:r>
            <a:endParaRPr lang="en-IN" sz="3200" b="1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34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43">
            <a:extLst>
              <a:ext uri="{FF2B5EF4-FFF2-40B4-BE49-F238E27FC236}">
                <a16:creationId xmlns:a16="http://schemas.microsoft.com/office/drawing/2014/main" id="{0959F59E-86AC-4677-BFB0-9CD55AB1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45">
            <a:extLst>
              <a:ext uri="{FF2B5EF4-FFF2-40B4-BE49-F238E27FC236}">
                <a16:creationId xmlns:a16="http://schemas.microsoft.com/office/drawing/2014/main" id="{997ED08E-7CE7-4539-8E16-6A356378B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7324526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47">
            <a:extLst>
              <a:ext uri="{FF2B5EF4-FFF2-40B4-BE49-F238E27FC236}">
                <a16:creationId xmlns:a16="http://schemas.microsoft.com/office/drawing/2014/main" id="{39F96DC1-4B54-4B36-B945-425E4C04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9003" y="487090"/>
            <a:ext cx="3745983" cy="1856232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49">
            <a:extLst>
              <a:ext uri="{FF2B5EF4-FFF2-40B4-BE49-F238E27FC236}">
                <a16:creationId xmlns:a16="http://schemas.microsoft.com/office/drawing/2014/main" id="{A4F450A1-0760-4C39-82E4-515AA4FC9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9003" y="2511639"/>
            <a:ext cx="3745983" cy="1856232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Chart, bar chart&#10;&#10;Description automatically generated">
            <a:extLst>
              <a:ext uri="{FF2B5EF4-FFF2-40B4-BE49-F238E27FC236}">
                <a16:creationId xmlns:a16="http://schemas.microsoft.com/office/drawing/2014/main" id="{9C811157-76EF-40E6-A6B8-7EBF90642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3" y="1175893"/>
            <a:ext cx="6566896" cy="3945748"/>
          </a:xfrm>
          <a:prstGeom prst="rect">
            <a:avLst/>
          </a:prstGeom>
        </p:spPr>
      </p:pic>
      <p:sp>
        <p:nvSpPr>
          <p:cNvPr id="58" name="Rectangle 51">
            <a:extLst>
              <a:ext uri="{FF2B5EF4-FFF2-40B4-BE49-F238E27FC236}">
                <a16:creationId xmlns:a16="http://schemas.microsoft.com/office/drawing/2014/main" id="{0185CD32-2E94-4663-81AE-CC54E44AC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9003" y="4528738"/>
            <a:ext cx="3745983" cy="1856232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Chart, bar chart&#10;&#10;Description automatically generated">
            <a:extLst>
              <a:ext uri="{FF2B5EF4-FFF2-40B4-BE49-F238E27FC236}">
                <a16:creationId xmlns:a16="http://schemas.microsoft.com/office/drawing/2014/main" id="{9A4B7D8E-FB8A-4EFB-90CE-CB006F695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689" y="2560582"/>
            <a:ext cx="3299153" cy="1756799"/>
          </a:xfrm>
          <a:prstGeom prst="rect">
            <a:avLst/>
          </a:prstGeom>
        </p:spPr>
      </p:pic>
      <p:pic>
        <p:nvPicPr>
          <p:cNvPr id="39" name="Picture 38" descr="Chart, bar chart&#10;&#10;Description automatically generated">
            <a:extLst>
              <a:ext uri="{FF2B5EF4-FFF2-40B4-BE49-F238E27FC236}">
                <a16:creationId xmlns:a16="http://schemas.microsoft.com/office/drawing/2014/main" id="{1DFF7D94-6CB0-4F9B-A8BC-720CA63189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681" y="4582901"/>
            <a:ext cx="3223484" cy="175679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100A5B4-7E55-4BAC-B1AF-4D71D790A0CC}"/>
              </a:ext>
            </a:extLst>
          </p:cNvPr>
          <p:cNvSpPr/>
          <p:nvPr/>
        </p:nvSpPr>
        <p:spPr>
          <a:xfrm>
            <a:off x="1528763" y="4181819"/>
            <a:ext cx="928687" cy="1176337"/>
          </a:xfrm>
          <a:prstGeom prst="ellipse">
            <a:avLst/>
          </a:prstGeom>
          <a:noFill/>
          <a:ln w="28575">
            <a:solidFill>
              <a:srgbClr val="F834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84505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43">
            <a:extLst>
              <a:ext uri="{FF2B5EF4-FFF2-40B4-BE49-F238E27FC236}">
                <a16:creationId xmlns:a16="http://schemas.microsoft.com/office/drawing/2014/main" id="{0959F59E-86AC-4677-BFB0-9CD55AB1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45">
            <a:extLst>
              <a:ext uri="{FF2B5EF4-FFF2-40B4-BE49-F238E27FC236}">
                <a16:creationId xmlns:a16="http://schemas.microsoft.com/office/drawing/2014/main" id="{997ED08E-7CE7-4539-8E16-6A356378B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7324526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Chart&#10;&#10;Description automatically generated">
            <a:extLst>
              <a:ext uri="{FF2B5EF4-FFF2-40B4-BE49-F238E27FC236}">
                <a16:creationId xmlns:a16="http://schemas.microsoft.com/office/drawing/2014/main" id="{A20157EB-CED2-4746-9510-E5AFC30C2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55" y="650497"/>
            <a:ext cx="6006539" cy="5571066"/>
          </a:xfrm>
          <a:prstGeom prst="rect">
            <a:avLst/>
          </a:prstGeom>
        </p:spPr>
      </p:pic>
      <p:sp>
        <p:nvSpPr>
          <p:cNvPr id="56" name="Rectangle 47">
            <a:extLst>
              <a:ext uri="{FF2B5EF4-FFF2-40B4-BE49-F238E27FC236}">
                <a16:creationId xmlns:a16="http://schemas.microsoft.com/office/drawing/2014/main" id="{39F96DC1-4B54-4B36-B945-425E4C04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9003" y="487090"/>
            <a:ext cx="3745983" cy="1856232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49">
            <a:extLst>
              <a:ext uri="{FF2B5EF4-FFF2-40B4-BE49-F238E27FC236}">
                <a16:creationId xmlns:a16="http://schemas.microsoft.com/office/drawing/2014/main" id="{A4F450A1-0760-4C39-82E4-515AA4FC9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9003" y="2511639"/>
            <a:ext cx="3745983" cy="1856232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Chart, bar chart&#10;&#10;Description automatically generated">
            <a:extLst>
              <a:ext uri="{FF2B5EF4-FFF2-40B4-BE49-F238E27FC236}">
                <a16:creationId xmlns:a16="http://schemas.microsoft.com/office/drawing/2014/main" id="{9C811157-76EF-40E6-A6B8-7EBF90642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207" y="557946"/>
            <a:ext cx="3238339" cy="1756799"/>
          </a:xfrm>
          <a:prstGeom prst="rect">
            <a:avLst/>
          </a:prstGeom>
        </p:spPr>
      </p:pic>
      <p:sp>
        <p:nvSpPr>
          <p:cNvPr id="58" name="Rectangle 51">
            <a:extLst>
              <a:ext uri="{FF2B5EF4-FFF2-40B4-BE49-F238E27FC236}">
                <a16:creationId xmlns:a16="http://schemas.microsoft.com/office/drawing/2014/main" id="{0185CD32-2E94-4663-81AE-CC54E44AC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9003" y="4528738"/>
            <a:ext cx="3745983" cy="1856232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Chart, bar chart&#10;&#10;Description automatically generated">
            <a:extLst>
              <a:ext uri="{FF2B5EF4-FFF2-40B4-BE49-F238E27FC236}">
                <a16:creationId xmlns:a16="http://schemas.microsoft.com/office/drawing/2014/main" id="{9A4B7D8E-FB8A-4EFB-90CE-CB006F695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689" y="2560582"/>
            <a:ext cx="3299153" cy="1756799"/>
          </a:xfrm>
          <a:prstGeom prst="rect">
            <a:avLst/>
          </a:prstGeom>
        </p:spPr>
      </p:pic>
      <p:pic>
        <p:nvPicPr>
          <p:cNvPr id="39" name="Picture 38" descr="Chart, bar chart&#10;&#10;Description automatically generated">
            <a:extLst>
              <a:ext uri="{FF2B5EF4-FFF2-40B4-BE49-F238E27FC236}">
                <a16:creationId xmlns:a16="http://schemas.microsoft.com/office/drawing/2014/main" id="{1DFF7D94-6CB0-4F9B-A8BC-720CA63189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681" y="4582901"/>
            <a:ext cx="3223484" cy="175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64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43">
            <a:extLst>
              <a:ext uri="{FF2B5EF4-FFF2-40B4-BE49-F238E27FC236}">
                <a16:creationId xmlns:a16="http://schemas.microsoft.com/office/drawing/2014/main" id="{0959F59E-86AC-4677-BFB0-9CD55AB1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45">
            <a:extLst>
              <a:ext uri="{FF2B5EF4-FFF2-40B4-BE49-F238E27FC236}">
                <a16:creationId xmlns:a16="http://schemas.microsoft.com/office/drawing/2014/main" id="{997ED08E-7CE7-4539-8E16-6A356378B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7324526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47">
            <a:extLst>
              <a:ext uri="{FF2B5EF4-FFF2-40B4-BE49-F238E27FC236}">
                <a16:creationId xmlns:a16="http://schemas.microsoft.com/office/drawing/2014/main" id="{39F96DC1-4B54-4B36-B945-425E4C04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9003" y="487090"/>
            <a:ext cx="3745983" cy="1856232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49">
            <a:extLst>
              <a:ext uri="{FF2B5EF4-FFF2-40B4-BE49-F238E27FC236}">
                <a16:creationId xmlns:a16="http://schemas.microsoft.com/office/drawing/2014/main" id="{A4F450A1-0760-4C39-82E4-515AA4FC9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9003" y="2511639"/>
            <a:ext cx="3745983" cy="1856232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Chart, bar chart&#10;&#10;Description automatically generated">
            <a:extLst>
              <a:ext uri="{FF2B5EF4-FFF2-40B4-BE49-F238E27FC236}">
                <a16:creationId xmlns:a16="http://schemas.microsoft.com/office/drawing/2014/main" id="{9C811157-76EF-40E6-A6B8-7EBF90642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207" y="557946"/>
            <a:ext cx="3238339" cy="1756799"/>
          </a:xfrm>
          <a:prstGeom prst="rect">
            <a:avLst/>
          </a:prstGeom>
        </p:spPr>
      </p:pic>
      <p:sp>
        <p:nvSpPr>
          <p:cNvPr id="58" name="Rectangle 51">
            <a:extLst>
              <a:ext uri="{FF2B5EF4-FFF2-40B4-BE49-F238E27FC236}">
                <a16:creationId xmlns:a16="http://schemas.microsoft.com/office/drawing/2014/main" id="{0185CD32-2E94-4663-81AE-CC54E44AC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9003" y="4528738"/>
            <a:ext cx="3745983" cy="1856232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Chart, bar chart&#10;&#10;Description automatically generated">
            <a:extLst>
              <a:ext uri="{FF2B5EF4-FFF2-40B4-BE49-F238E27FC236}">
                <a16:creationId xmlns:a16="http://schemas.microsoft.com/office/drawing/2014/main" id="{9A4B7D8E-FB8A-4EFB-90CE-CB006F695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27" y="1162737"/>
            <a:ext cx="7078243" cy="4066488"/>
          </a:xfrm>
          <a:prstGeom prst="rect">
            <a:avLst/>
          </a:prstGeom>
        </p:spPr>
      </p:pic>
      <p:pic>
        <p:nvPicPr>
          <p:cNvPr id="39" name="Picture 38" descr="Chart, bar chart&#10;&#10;Description automatically generated">
            <a:extLst>
              <a:ext uri="{FF2B5EF4-FFF2-40B4-BE49-F238E27FC236}">
                <a16:creationId xmlns:a16="http://schemas.microsoft.com/office/drawing/2014/main" id="{1DFF7D94-6CB0-4F9B-A8BC-720CA63189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681" y="4582901"/>
            <a:ext cx="3223484" cy="175679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02F03E1-1075-4780-AE4C-591B4B2F8472}"/>
              </a:ext>
            </a:extLst>
          </p:cNvPr>
          <p:cNvCxnSpPr>
            <a:cxnSpLocks/>
          </p:cNvCxnSpPr>
          <p:nvPr/>
        </p:nvCxnSpPr>
        <p:spPr>
          <a:xfrm>
            <a:off x="1357312" y="5072596"/>
            <a:ext cx="1614488" cy="0"/>
          </a:xfrm>
          <a:prstGeom prst="line">
            <a:avLst/>
          </a:prstGeom>
          <a:ln w="28575">
            <a:solidFill>
              <a:srgbClr val="F834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0387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6C21A0E-94A8-4B01-906B-7EE570074A06}"/>
              </a:ext>
            </a:extLst>
          </p:cNvPr>
          <p:cNvGrpSpPr/>
          <p:nvPr/>
        </p:nvGrpSpPr>
        <p:grpSpPr>
          <a:xfrm>
            <a:off x="-2539" y="-1160864"/>
            <a:ext cx="14095736" cy="8858256"/>
            <a:chOff x="-10038800" y="-1160864"/>
            <a:chExt cx="14095736" cy="8858256"/>
          </a:xfrm>
        </p:grpSpPr>
        <p:pic>
          <p:nvPicPr>
            <p:cNvPr id="51" name="Picture 50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C326010A-BA4E-465B-97B3-9A836C741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055" b="94922" l="9961" r="89844">
                          <a14:foregroundMark x1="10352" y1="9180" x2="20313" y2="6055"/>
                          <a14:foregroundMark x1="20313" y1="6055" x2="26172" y2="9766"/>
                          <a14:foregroundMark x1="89844" y1="45508" x2="89648" y2="54688"/>
                          <a14:foregroundMark x1="10156" y1="89844" x2="18555" y2="94922"/>
                          <a14:foregroundMark x1="18555" y1="94922" x2="27148" y2="906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8816" y="2206815"/>
              <a:ext cx="2268120" cy="2481300"/>
            </a:xfrm>
            <a:prstGeom prst="rect">
              <a:avLst/>
            </a:prstGeom>
          </p:spPr>
        </p:pic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FDC365D7-ADC6-46CC-B557-2E53E8E92C31}"/>
                </a:ext>
              </a:extLst>
            </p:cNvPr>
            <p:cNvGrpSpPr/>
            <p:nvPr/>
          </p:nvGrpSpPr>
          <p:grpSpPr>
            <a:xfrm>
              <a:off x="-10038800" y="-1160864"/>
              <a:ext cx="12238082" cy="8858256"/>
              <a:chOff x="-8951757" y="-1160864"/>
              <a:chExt cx="12238082" cy="8858256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FE3A3A3E-C0D9-46DD-BBD1-BF5B6264F45D}"/>
                  </a:ext>
                </a:extLst>
              </p:cNvPr>
              <p:cNvSpPr/>
              <p:nvPr/>
            </p:nvSpPr>
            <p:spPr>
              <a:xfrm>
                <a:off x="-8951757" y="-1160864"/>
                <a:ext cx="12192000" cy="8858256"/>
              </a:xfrm>
              <a:prstGeom prst="rect">
                <a:avLst/>
              </a:prstGeom>
              <a:solidFill>
                <a:srgbClr val="F0EEF0"/>
              </a:solidFill>
              <a:ln>
                <a:noFill/>
              </a:ln>
              <a:effectLst>
                <a:outerShdw blurRad="215900" dist="38100" sx="101000" sy="101000" algn="ctr" rotWithShape="0">
                  <a:schemeClr val="tx1">
                    <a:lumMod val="65000"/>
                    <a:lumOff val="35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7A21357E-D84B-423C-999E-20393A0A784E}"/>
                  </a:ext>
                </a:extLst>
              </p:cNvPr>
              <p:cNvSpPr/>
              <p:nvPr/>
            </p:nvSpPr>
            <p:spPr>
              <a:xfrm>
                <a:off x="2719137" y="2264871"/>
                <a:ext cx="521106" cy="2360918"/>
              </a:xfrm>
              <a:prstGeom prst="roundRect">
                <a:avLst>
                  <a:gd name="adj" fmla="val 13542"/>
                </a:avLst>
              </a:prstGeom>
              <a:solidFill>
                <a:srgbClr val="FC38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B40E12B-C3E6-4F1E-AC08-E1528BD1A8C5}"/>
                  </a:ext>
                </a:extLst>
              </p:cNvPr>
              <p:cNvSpPr txBox="1"/>
              <p:nvPr/>
            </p:nvSpPr>
            <p:spPr>
              <a:xfrm rot="16200000">
                <a:off x="1844256" y="3191293"/>
                <a:ext cx="23609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About</a:t>
                </a:r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71591BF-C235-45BA-BADB-72995DF63C7F}"/>
              </a:ext>
            </a:extLst>
          </p:cNvPr>
          <p:cNvGrpSpPr/>
          <p:nvPr/>
        </p:nvGrpSpPr>
        <p:grpSpPr>
          <a:xfrm>
            <a:off x="64146" y="-1160864"/>
            <a:ext cx="12180190" cy="8858256"/>
            <a:chOff x="-8953821" y="-1160864"/>
            <a:chExt cx="12239191" cy="8858256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5EDF535-DFC8-4749-8499-06347F846C2A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F2F2A46C-4E01-4FE2-BDE4-DB0FBEED87CC}"/>
                </a:ext>
              </a:extLst>
            </p:cNvPr>
            <p:cNvSpPr/>
            <p:nvPr/>
          </p:nvSpPr>
          <p:spPr>
            <a:xfrm>
              <a:off x="2701576" y="2264871"/>
              <a:ext cx="536603" cy="2360918"/>
            </a:xfrm>
            <a:prstGeom prst="roundRect">
              <a:avLst>
                <a:gd name="adj" fmla="val 18826"/>
              </a:avLst>
            </a:prstGeom>
            <a:solidFill>
              <a:srgbClr val="01D2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05FCEE0-FAC8-46E0-9B51-FE123B0B8B4D}"/>
                </a:ext>
              </a:extLst>
            </p:cNvPr>
            <p:cNvSpPr txBox="1"/>
            <p:nvPr/>
          </p:nvSpPr>
          <p:spPr>
            <a:xfrm rot="16200000">
              <a:off x="1829753" y="3170171"/>
              <a:ext cx="2360918" cy="550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Objective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E8A45AF-27E0-4EED-967F-6E5C42F67EFF}"/>
              </a:ext>
            </a:extLst>
          </p:cNvPr>
          <p:cNvGrpSpPr/>
          <p:nvPr/>
        </p:nvGrpSpPr>
        <p:grpSpPr>
          <a:xfrm>
            <a:off x="-11116442" y="-1160864"/>
            <a:ext cx="12133226" cy="8858256"/>
            <a:chOff x="-8953821" y="-1160864"/>
            <a:chExt cx="12237176" cy="8858256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83E80AF-E4FD-4B39-AF5D-C378F0D15438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13844758-9F7D-4C5B-9A71-D6C43F2B1B72}"/>
                </a:ext>
              </a:extLst>
            </p:cNvPr>
            <p:cNvSpPr/>
            <p:nvPr/>
          </p:nvSpPr>
          <p:spPr>
            <a:xfrm>
              <a:off x="2676750" y="2264871"/>
              <a:ext cx="561429" cy="2360918"/>
            </a:xfrm>
            <a:prstGeom prst="roundRect">
              <a:avLst>
                <a:gd name="adj" fmla="val 17001"/>
              </a:avLst>
            </a:prstGeom>
            <a:solidFill>
              <a:srgbClr val="00F0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8C51A93-38CA-4A60-9D43-53EA7BAD3B64}"/>
                </a:ext>
              </a:extLst>
            </p:cNvPr>
            <p:cNvSpPr txBox="1"/>
            <p:nvPr/>
          </p:nvSpPr>
          <p:spPr>
            <a:xfrm rot="16200000">
              <a:off x="1825682" y="3166300"/>
              <a:ext cx="2360918" cy="554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Attributes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188C772-8045-4A8B-9F9D-BFF9F7C903E6}"/>
              </a:ext>
            </a:extLst>
          </p:cNvPr>
          <p:cNvGrpSpPr/>
          <p:nvPr/>
        </p:nvGrpSpPr>
        <p:grpSpPr>
          <a:xfrm>
            <a:off x="-11549808" y="-1160864"/>
            <a:ext cx="12065892" cy="8858256"/>
            <a:chOff x="-8951757" y="-1160864"/>
            <a:chExt cx="12239568" cy="8858256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BCBA005-572E-40C5-BE53-4BBDF74F1FC4}"/>
                </a:ext>
              </a:extLst>
            </p:cNvPr>
            <p:cNvSpPr/>
            <p:nvPr/>
          </p:nvSpPr>
          <p:spPr>
            <a:xfrm>
              <a:off x="-8951757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240EBC8C-8812-4BE9-AAB3-BFE4A080A029}"/>
                </a:ext>
              </a:extLst>
            </p:cNvPr>
            <p:cNvSpPr/>
            <p:nvPr/>
          </p:nvSpPr>
          <p:spPr>
            <a:xfrm>
              <a:off x="2696817" y="2264871"/>
              <a:ext cx="541362" cy="2360918"/>
            </a:xfrm>
            <a:prstGeom prst="roundRect">
              <a:avLst>
                <a:gd name="adj" fmla="val 17369"/>
              </a:avLst>
            </a:prstGeom>
            <a:solidFill>
              <a:srgbClr val="FED4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28BD97B-BF32-47D8-9A69-BFEFD3805858}"/>
                </a:ext>
              </a:extLst>
            </p:cNvPr>
            <p:cNvSpPr txBox="1"/>
            <p:nvPr/>
          </p:nvSpPr>
          <p:spPr>
            <a:xfrm rot="16200000">
              <a:off x="1826488" y="3164466"/>
              <a:ext cx="2360918" cy="561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Analysis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F98F8D-89F2-45E7-A64D-12B93D801E63}"/>
              </a:ext>
            </a:extLst>
          </p:cNvPr>
          <p:cNvCxnSpPr>
            <a:cxnSpLocks/>
            <a:stCxn id="52" idx="6"/>
          </p:cNvCxnSpPr>
          <p:nvPr/>
        </p:nvCxnSpPr>
        <p:spPr>
          <a:xfrm>
            <a:off x="3763456" y="3623253"/>
            <a:ext cx="205347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69BBF09-0331-4D61-814A-D69B00E0DA85}"/>
              </a:ext>
            </a:extLst>
          </p:cNvPr>
          <p:cNvGrpSpPr/>
          <p:nvPr/>
        </p:nvGrpSpPr>
        <p:grpSpPr>
          <a:xfrm>
            <a:off x="3582650" y="3517706"/>
            <a:ext cx="211094" cy="211094"/>
            <a:chOff x="1677812" y="4248152"/>
            <a:chExt cx="211094" cy="211094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2AA0B72-A456-4185-B4F8-A23552D65847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3C0291D-3438-4C58-976F-62EC10D759E2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01A7A29-03C9-48C6-9056-20031F951FCF}"/>
              </a:ext>
            </a:extLst>
          </p:cNvPr>
          <p:cNvCxnSpPr>
            <a:cxnSpLocks/>
            <a:endCxn id="58" idx="2"/>
          </p:cNvCxnSpPr>
          <p:nvPr/>
        </p:nvCxnSpPr>
        <p:spPr>
          <a:xfrm>
            <a:off x="5997735" y="3623253"/>
            <a:ext cx="202103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D0EF715-55B8-477A-9BD3-A24E0EB4400C}"/>
              </a:ext>
            </a:extLst>
          </p:cNvPr>
          <p:cNvGrpSpPr/>
          <p:nvPr/>
        </p:nvGrpSpPr>
        <p:grpSpPr>
          <a:xfrm>
            <a:off x="5816929" y="3517706"/>
            <a:ext cx="211094" cy="211094"/>
            <a:chOff x="3855819" y="4248152"/>
            <a:chExt cx="211094" cy="211094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BD22007-4C3F-498A-94E7-75EABCB5D1DA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EA0EE2F-1218-4BE0-A45B-AEB0E4E8C93C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F24E465-4712-46E7-ABB6-67617BB7AD95}"/>
              </a:ext>
            </a:extLst>
          </p:cNvPr>
          <p:cNvGrpSpPr/>
          <p:nvPr/>
        </p:nvGrpSpPr>
        <p:grpSpPr>
          <a:xfrm>
            <a:off x="8018768" y="3517706"/>
            <a:ext cx="211094" cy="211094"/>
            <a:chOff x="5973250" y="4248152"/>
            <a:chExt cx="211094" cy="211094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83B98A8-4EA5-426C-992E-F1851BE3F8F0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53730E4-4465-4AF3-8495-CEEDA00758BD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20FA332-649A-454F-801C-5FD9E1B0C912}"/>
              </a:ext>
            </a:extLst>
          </p:cNvPr>
          <p:cNvSpPr txBox="1"/>
          <p:nvPr/>
        </p:nvSpPr>
        <p:spPr>
          <a:xfrm>
            <a:off x="2757922" y="4188725"/>
            <a:ext cx="18497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Identify App attributes for regular sectors – high demand and high availability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470C80E-DE68-4942-AC41-1695DBF45D6A}"/>
              </a:ext>
            </a:extLst>
          </p:cNvPr>
          <p:cNvSpPr txBox="1"/>
          <p:nvPr/>
        </p:nvSpPr>
        <p:spPr>
          <a:xfrm>
            <a:off x="2538264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5969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Customary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7FD629A-2912-46B9-9544-360261AF1433}"/>
              </a:ext>
            </a:extLst>
          </p:cNvPr>
          <p:cNvSpPr txBox="1"/>
          <p:nvPr/>
        </p:nvSpPr>
        <p:spPr>
          <a:xfrm>
            <a:off x="5003104" y="4188725"/>
            <a:ext cx="18497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Identify App attributes for  unexplored sectors – high demand but less availability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F5D7BFF-ABE6-495A-B088-3121C095EABB}"/>
              </a:ext>
            </a:extLst>
          </p:cNvPr>
          <p:cNvSpPr txBox="1"/>
          <p:nvPr/>
        </p:nvSpPr>
        <p:spPr>
          <a:xfrm>
            <a:off x="4783446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2CBBE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Unexplored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D707574-E5F0-4D78-A9DB-14A7C3E959C0}"/>
              </a:ext>
            </a:extLst>
          </p:cNvPr>
          <p:cNvSpPr txBox="1"/>
          <p:nvPr/>
        </p:nvSpPr>
        <p:spPr>
          <a:xfrm>
            <a:off x="7216651" y="4188725"/>
            <a:ext cx="18497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Identify App attributes for  subscription sectors – users ready to pay for app services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12C88B0-4E68-4265-B3C1-D6914AB2C75E}"/>
              </a:ext>
            </a:extLst>
          </p:cNvPr>
          <p:cNvSpPr txBox="1"/>
          <p:nvPr/>
        </p:nvSpPr>
        <p:spPr>
          <a:xfrm>
            <a:off x="6996993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EC63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Subscription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963722A-D1A9-4FC7-96A3-9311AFC4EFEF}"/>
              </a:ext>
            </a:extLst>
          </p:cNvPr>
          <p:cNvGrpSpPr/>
          <p:nvPr/>
        </p:nvGrpSpPr>
        <p:grpSpPr>
          <a:xfrm>
            <a:off x="3044948" y="1755914"/>
            <a:ext cx="1275682" cy="1275682"/>
            <a:chOff x="3063120" y="1755914"/>
            <a:chExt cx="1275682" cy="1275682"/>
          </a:xfrm>
        </p:grpSpPr>
        <p:sp>
          <p:nvSpPr>
            <p:cNvPr id="67" name="Teardrop 66">
              <a:extLst>
                <a:ext uri="{FF2B5EF4-FFF2-40B4-BE49-F238E27FC236}">
                  <a16:creationId xmlns:a16="http://schemas.microsoft.com/office/drawing/2014/main" id="{C22EEC6E-4D84-4518-88E7-AB116B9E9593}"/>
                </a:ext>
              </a:extLst>
            </p:cNvPr>
            <p:cNvSpPr/>
            <p:nvPr/>
          </p:nvSpPr>
          <p:spPr>
            <a:xfrm rot="8100000">
              <a:off x="306312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B4BF24E-1124-4639-A1C3-222C13369E71}"/>
                </a:ext>
              </a:extLst>
            </p:cNvPr>
            <p:cNvSpPr/>
            <p:nvPr/>
          </p:nvSpPr>
          <p:spPr>
            <a:xfrm>
              <a:off x="325746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4FF86538-2125-4958-9BF5-B14071007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96" y="2066644"/>
              <a:ext cx="627392" cy="627390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ECB4B41-96EB-41A4-9781-2E88EB0FF6EF}"/>
              </a:ext>
            </a:extLst>
          </p:cNvPr>
          <p:cNvGrpSpPr/>
          <p:nvPr/>
        </p:nvGrpSpPr>
        <p:grpSpPr>
          <a:xfrm>
            <a:off x="5280540" y="1755914"/>
            <a:ext cx="1275682" cy="1275682"/>
            <a:chOff x="5242440" y="1755914"/>
            <a:chExt cx="1275682" cy="1275682"/>
          </a:xfrm>
        </p:grpSpPr>
        <p:sp>
          <p:nvSpPr>
            <p:cNvPr id="71" name="Teardrop 70">
              <a:extLst>
                <a:ext uri="{FF2B5EF4-FFF2-40B4-BE49-F238E27FC236}">
                  <a16:creationId xmlns:a16="http://schemas.microsoft.com/office/drawing/2014/main" id="{BA91AEE2-2EDB-4F1C-BEB3-32F6F67AF4EA}"/>
                </a:ext>
              </a:extLst>
            </p:cNvPr>
            <p:cNvSpPr/>
            <p:nvPr/>
          </p:nvSpPr>
          <p:spPr>
            <a:xfrm rot="8100000">
              <a:off x="524244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8B59193-864F-4C49-A65B-DF7A04E2A0F3}"/>
                </a:ext>
              </a:extLst>
            </p:cNvPr>
            <p:cNvSpPr/>
            <p:nvPr/>
          </p:nvSpPr>
          <p:spPr>
            <a:xfrm>
              <a:off x="543678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A36B68AC-E84F-4176-B68B-5977E184B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5681" y="2061164"/>
              <a:ext cx="659146" cy="659144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8542261-D1E9-4E30-BBE2-57369359B35D}"/>
              </a:ext>
            </a:extLst>
          </p:cNvPr>
          <p:cNvGrpSpPr/>
          <p:nvPr/>
        </p:nvGrpSpPr>
        <p:grpSpPr>
          <a:xfrm>
            <a:off x="7475689" y="1755914"/>
            <a:ext cx="1275682" cy="1275682"/>
            <a:chOff x="7353181" y="1755914"/>
            <a:chExt cx="1275682" cy="1275682"/>
          </a:xfrm>
        </p:grpSpPr>
        <p:sp>
          <p:nvSpPr>
            <p:cNvPr id="75" name="Teardrop 74">
              <a:extLst>
                <a:ext uri="{FF2B5EF4-FFF2-40B4-BE49-F238E27FC236}">
                  <a16:creationId xmlns:a16="http://schemas.microsoft.com/office/drawing/2014/main" id="{3B70191C-994A-41DA-86BB-2C6388692314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65F35AF-0BEA-4EE9-BA55-403BF1FAB26F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D4120076-6DD4-4994-BFE6-A398B090A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17AD7246-C049-4EA0-934B-B757C10AB86E}"/>
              </a:ext>
            </a:extLst>
          </p:cNvPr>
          <p:cNvSpPr txBox="1"/>
          <p:nvPr/>
        </p:nvSpPr>
        <p:spPr>
          <a:xfrm>
            <a:off x="2257884" y="717701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5D7373"/>
                </a:solidFill>
                <a:latin typeface="Tw Cen MT" panose="020B0602020104020603" pitchFamily="34" charset="0"/>
              </a:rPr>
              <a:t>NEW APP DEVELOPMENT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5767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9183">
        <p159:morph option="byObject"/>
      </p:transition>
    </mc:Choice>
    <mc:Fallback xmlns="">
      <p:transition spd="slow" advTm="391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5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250"/>
                            </p:stCondLst>
                            <p:childTnLst>
                              <p:par>
                                <p:cTn id="8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2" grpId="0"/>
      <p:bldP spid="63" grpId="0"/>
      <p:bldP spid="64" grpId="0"/>
      <p:bldP spid="65" grpId="0"/>
      <p:bldP spid="7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43">
            <a:extLst>
              <a:ext uri="{FF2B5EF4-FFF2-40B4-BE49-F238E27FC236}">
                <a16:creationId xmlns:a16="http://schemas.microsoft.com/office/drawing/2014/main" id="{0959F59E-86AC-4677-BFB0-9CD55AB1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45">
            <a:extLst>
              <a:ext uri="{FF2B5EF4-FFF2-40B4-BE49-F238E27FC236}">
                <a16:creationId xmlns:a16="http://schemas.microsoft.com/office/drawing/2014/main" id="{997ED08E-7CE7-4539-8E16-6A356378B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7324526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Chart&#10;&#10;Description automatically generated">
            <a:extLst>
              <a:ext uri="{FF2B5EF4-FFF2-40B4-BE49-F238E27FC236}">
                <a16:creationId xmlns:a16="http://schemas.microsoft.com/office/drawing/2014/main" id="{A20157EB-CED2-4746-9510-E5AFC30C2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55" y="650497"/>
            <a:ext cx="6006539" cy="5571066"/>
          </a:xfrm>
          <a:prstGeom prst="rect">
            <a:avLst/>
          </a:prstGeom>
        </p:spPr>
      </p:pic>
      <p:sp>
        <p:nvSpPr>
          <p:cNvPr id="56" name="Rectangle 47">
            <a:extLst>
              <a:ext uri="{FF2B5EF4-FFF2-40B4-BE49-F238E27FC236}">
                <a16:creationId xmlns:a16="http://schemas.microsoft.com/office/drawing/2014/main" id="{39F96DC1-4B54-4B36-B945-425E4C04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9003" y="487090"/>
            <a:ext cx="3745983" cy="1856232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49">
            <a:extLst>
              <a:ext uri="{FF2B5EF4-FFF2-40B4-BE49-F238E27FC236}">
                <a16:creationId xmlns:a16="http://schemas.microsoft.com/office/drawing/2014/main" id="{A4F450A1-0760-4C39-82E4-515AA4FC9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9003" y="2511639"/>
            <a:ext cx="3745983" cy="1856232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Chart, bar chart&#10;&#10;Description automatically generated">
            <a:extLst>
              <a:ext uri="{FF2B5EF4-FFF2-40B4-BE49-F238E27FC236}">
                <a16:creationId xmlns:a16="http://schemas.microsoft.com/office/drawing/2014/main" id="{9C811157-76EF-40E6-A6B8-7EBF90642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207" y="557946"/>
            <a:ext cx="3238339" cy="1756799"/>
          </a:xfrm>
          <a:prstGeom prst="rect">
            <a:avLst/>
          </a:prstGeom>
        </p:spPr>
      </p:pic>
      <p:sp>
        <p:nvSpPr>
          <p:cNvPr id="58" name="Rectangle 51">
            <a:extLst>
              <a:ext uri="{FF2B5EF4-FFF2-40B4-BE49-F238E27FC236}">
                <a16:creationId xmlns:a16="http://schemas.microsoft.com/office/drawing/2014/main" id="{0185CD32-2E94-4663-81AE-CC54E44AC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9003" y="4528738"/>
            <a:ext cx="3745983" cy="1856232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Chart, bar chart&#10;&#10;Description automatically generated">
            <a:extLst>
              <a:ext uri="{FF2B5EF4-FFF2-40B4-BE49-F238E27FC236}">
                <a16:creationId xmlns:a16="http://schemas.microsoft.com/office/drawing/2014/main" id="{9A4B7D8E-FB8A-4EFB-90CE-CB006F695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689" y="2560582"/>
            <a:ext cx="3299153" cy="1756799"/>
          </a:xfrm>
          <a:prstGeom prst="rect">
            <a:avLst/>
          </a:prstGeom>
        </p:spPr>
      </p:pic>
      <p:pic>
        <p:nvPicPr>
          <p:cNvPr id="39" name="Picture 38" descr="Chart, bar chart&#10;&#10;Description automatically generated">
            <a:extLst>
              <a:ext uri="{FF2B5EF4-FFF2-40B4-BE49-F238E27FC236}">
                <a16:creationId xmlns:a16="http://schemas.microsoft.com/office/drawing/2014/main" id="{1DFF7D94-6CB0-4F9B-A8BC-720CA63189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681" y="4582901"/>
            <a:ext cx="3223484" cy="175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26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43">
            <a:extLst>
              <a:ext uri="{FF2B5EF4-FFF2-40B4-BE49-F238E27FC236}">
                <a16:creationId xmlns:a16="http://schemas.microsoft.com/office/drawing/2014/main" id="{0959F59E-86AC-4677-BFB0-9CD55AB1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45">
            <a:extLst>
              <a:ext uri="{FF2B5EF4-FFF2-40B4-BE49-F238E27FC236}">
                <a16:creationId xmlns:a16="http://schemas.microsoft.com/office/drawing/2014/main" id="{997ED08E-7CE7-4539-8E16-6A356378B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7324526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47">
            <a:extLst>
              <a:ext uri="{FF2B5EF4-FFF2-40B4-BE49-F238E27FC236}">
                <a16:creationId xmlns:a16="http://schemas.microsoft.com/office/drawing/2014/main" id="{39F96DC1-4B54-4B36-B945-425E4C04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9003" y="487090"/>
            <a:ext cx="3745983" cy="1856232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49">
            <a:extLst>
              <a:ext uri="{FF2B5EF4-FFF2-40B4-BE49-F238E27FC236}">
                <a16:creationId xmlns:a16="http://schemas.microsoft.com/office/drawing/2014/main" id="{A4F450A1-0760-4C39-82E4-515AA4FC9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9003" y="2511639"/>
            <a:ext cx="3745983" cy="1856232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Chart, bar chart&#10;&#10;Description automatically generated">
            <a:extLst>
              <a:ext uri="{FF2B5EF4-FFF2-40B4-BE49-F238E27FC236}">
                <a16:creationId xmlns:a16="http://schemas.microsoft.com/office/drawing/2014/main" id="{9C811157-76EF-40E6-A6B8-7EBF90642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207" y="557946"/>
            <a:ext cx="3238339" cy="1756799"/>
          </a:xfrm>
          <a:prstGeom prst="rect">
            <a:avLst/>
          </a:prstGeom>
        </p:spPr>
      </p:pic>
      <p:sp>
        <p:nvSpPr>
          <p:cNvPr id="58" name="Rectangle 51">
            <a:extLst>
              <a:ext uri="{FF2B5EF4-FFF2-40B4-BE49-F238E27FC236}">
                <a16:creationId xmlns:a16="http://schemas.microsoft.com/office/drawing/2014/main" id="{0185CD32-2E94-4663-81AE-CC54E44AC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9003" y="4528738"/>
            <a:ext cx="3745983" cy="1856232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Chart, bar chart&#10;&#10;Description automatically generated">
            <a:extLst>
              <a:ext uri="{FF2B5EF4-FFF2-40B4-BE49-F238E27FC236}">
                <a16:creationId xmlns:a16="http://schemas.microsoft.com/office/drawing/2014/main" id="{9A4B7D8E-FB8A-4EFB-90CE-CB006F695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689" y="2560582"/>
            <a:ext cx="3299153" cy="1756799"/>
          </a:xfrm>
          <a:prstGeom prst="rect">
            <a:avLst/>
          </a:prstGeom>
        </p:spPr>
      </p:pic>
      <p:pic>
        <p:nvPicPr>
          <p:cNvPr id="39" name="Picture 38" descr="Chart, bar chart&#10;&#10;Description automatically generated">
            <a:extLst>
              <a:ext uri="{FF2B5EF4-FFF2-40B4-BE49-F238E27FC236}">
                <a16:creationId xmlns:a16="http://schemas.microsoft.com/office/drawing/2014/main" id="{1DFF7D94-6CB0-4F9B-A8BC-720CA63189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50" y="1118108"/>
            <a:ext cx="7115133" cy="449688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323DF22-E7EB-42CB-A68C-468B4B8EA198}"/>
              </a:ext>
            </a:extLst>
          </p:cNvPr>
          <p:cNvSpPr/>
          <p:nvPr/>
        </p:nvSpPr>
        <p:spPr>
          <a:xfrm>
            <a:off x="1057276" y="4469783"/>
            <a:ext cx="657225" cy="1176337"/>
          </a:xfrm>
          <a:prstGeom prst="ellipse">
            <a:avLst/>
          </a:prstGeom>
          <a:noFill/>
          <a:ln w="28575">
            <a:solidFill>
              <a:srgbClr val="F834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83714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43">
            <a:extLst>
              <a:ext uri="{FF2B5EF4-FFF2-40B4-BE49-F238E27FC236}">
                <a16:creationId xmlns:a16="http://schemas.microsoft.com/office/drawing/2014/main" id="{0959F59E-86AC-4677-BFB0-9CD55AB1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45">
            <a:extLst>
              <a:ext uri="{FF2B5EF4-FFF2-40B4-BE49-F238E27FC236}">
                <a16:creationId xmlns:a16="http://schemas.microsoft.com/office/drawing/2014/main" id="{997ED08E-7CE7-4539-8E16-6A356378B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7324526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Chart&#10;&#10;Description automatically generated">
            <a:extLst>
              <a:ext uri="{FF2B5EF4-FFF2-40B4-BE49-F238E27FC236}">
                <a16:creationId xmlns:a16="http://schemas.microsoft.com/office/drawing/2014/main" id="{A20157EB-CED2-4746-9510-E5AFC30C2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55" y="650497"/>
            <a:ext cx="6006539" cy="5571066"/>
          </a:xfrm>
          <a:prstGeom prst="rect">
            <a:avLst/>
          </a:prstGeom>
        </p:spPr>
      </p:pic>
      <p:sp>
        <p:nvSpPr>
          <p:cNvPr id="56" name="Rectangle 47">
            <a:extLst>
              <a:ext uri="{FF2B5EF4-FFF2-40B4-BE49-F238E27FC236}">
                <a16:creationId xmlns:a16="http://schemas.microsoft.com/office/drawing/2014/main" id="{39F96DC1-4B54-4B36-B945-425E4C04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9003" y="487090"/>
            <a:ext cx="3745983" cy="1856232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49">
            <a:extLst>
              <a:ext uri="{FF2B5EF4-FFF2-40B4-BE49-F238E27FC236}">
                <a16:creationId xmlns:a16="http://schemas.microsoft.com/office/drawing/2014/main" id="{A4F450A1-0760-4C39-82E4-515AA4FC9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9003" y="2511639"/>
            <a:ext cx="3745983" cy="1856232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Chart, bar chart&#10;&#10;Description automatically generated">
            <a:extLst>
              <a:ext uri="{FF2B5EF4-FFF2-40B4-BE49-F238E27FC236}">
                <a16:creationId xmlns:a16="http://schemas.microsoft.com/office/drawing/2014/main" id="{9C811157-76EF-40E6-A6B8-7EBF90642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207" y="557946"/>
            <a:ext cx="3238339" cy="1756799"/>
          </a:xfrm>
          <a:prstGeom prst="rect">
            <a:avLst/>
          </a:prstGeom>
        </p:spPr>
      </p:pic>
      <p:sp>
        <p:nvSpPr>
          <p:cNvPr id="58" name="Rectangle 51">
            <a:extLst>
              <a:ext uri="{FF2B5EF4-FFF2-40B4-BE49-F238E27FC236}">
                <a16:creationId xmlns:a16="http://schemas.microsoft.com/office/drawing/2014/main" id="{0185CD32-2E94-4663-81AE-CC54E44AC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9003" y="4528738"/>
            <a:ext cx="3745983" cy="1856232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Chart, bar chart&#10;&#10;Description automatically generated">
            <a:extLst>
              <a:ext uri="{FF2B5EF4-FFF2-40B4-BE49-F238E27FC236}">
                <a16:creationId xmlns:a16="http://schemas.microsoft.com/office/drawing/2014/main" id="{9A4B7D8E-FB8A-4EFB-90CE-CB006F695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689" y="2560582"/>
            <a:ext cx="3299153" cy="1756799"/>
          </a:xfrm>
          <a:prstGeom prst="rect">
            <a:avLst/>
          </a:prstGeom>
        </p:spPr>
      </p:pic>
      <p:pic>
        <p:nvPicPr>
          <p:cNvPr id="39" name="Picture 38" descr="Chart, bar chart&#10;&#10;Description automatically generated">
            <a:extLst>
              <a:ext uri="{FF2B5EF4-FFF2-40B4-BE49-F238E27FC236}">
                <a16:creationId xmlns:a16="http://schemas.microsoft.com/office/drawing/2014/main" id="{1DFF7D94-6CB0-4F9B-A8BC-720CA63189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681" y="4582901"/>
            <a:ext cx="3223484" cy="175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13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D475929-4762-4B5D-93EF-D409FA2E8B7E}"/>
              </a:ext>
            </a:extLst>
          </p:cNvPr>
          <p:cNvGrpSpPr/>
          <p:nvPr/>
        </p:nvGrpSpPr>
        <p:grpSpPr>
          <a:xfrm>
            <a:off x="643467" y="1402759"/>
            <a:ext cx="5294716" cy="3462431"/>
            <a:chOff x="643467" y="1402759"/>
            <a:chExt cx="5294716" cy="3462431"/>
          </a:xfrm>
        </p:grpSpPr>
        <p:pic>
          <p:nvPicPr>
            <p:cNvPr id="35" name="Picture 34" descr="Chart, bar chart&#10;&#10;Description automatically generated">
              <a:extLst>
                <a:ext uri="{FF2B5EF4-FFF2-40B4-BE49-F238E27FC236}">
                  <a16:creationId xmlns:a16="http://schemas.microsoft.com/office/drawing/2014/main" id="{C1A19BDE-6753-4912-9843-487AE3571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467" y="1992807"/>
              <a:ext cx="5294716" cy="2872383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60FA1B9-4E65-4348-A984-B8A6398E9562}"/>
                </a:ext>
              </a:extLst>
            </p:cNvPr>
            <p:cNvSpPr txBox="1"/>
            <p:nvPr/>
          </p:nvSpPr>
          <p:spPr>
            <a:xfrm>
              <a:off x="1425140" y="1402759"/>
              <a:ext cx="376391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6B6B6B"/>
                  </a:solidFill>
                  <a:latin typeface="Tw Cen MT" panose="020B0602020104020603" pitchFamily="34" charset="0"/>
                </a:rPr>
                <a:t>Size range with maximum installations per app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39DA159-49F3-4A60-AC68-A85E14E686AB}"/>
                </a:ext>
              </a:extLst>
            </p:cNvPr>
            <p:cNvSpPr/>
            <p:nvPr/>
          </p:nvSpPr>
          <p:spPr>
            <a:xfrm>
              <a:off x="2039815" y="2007095"/>
              <a:ext cx="2883877" cy="1595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13F8662-0344-4FFC-8B59-0882AC7841DE}"/>
              </a:ext>
            </a:extLst>
          </p:cNvPr>
          <p:cNvGrpSpPr/>
          <p:nvPr/>
        </p:nvGrpSpPr>
        <p:grpSpPr>
          <a:xfrm>
            <a:off x="6253817" y="1400412"/>
            <a:ext cx="5294715" cy="3478016"/>
            <a:chOff x="6253817" y="1400412"/>
            <a:chExt cx="5294715" cy="3478016"/>
          </a:xfrm>
        </p:grpSpPr>
        <p:pic>
          <p:nvPicPr>
            <p:cNvPr id="33" name="Picture 32" descr="Chart, bar chart&#10;&#10;Description automatically generated">
              <a:extLst>
                <a:ext uri="{FF2B5EF4-FFF2-40B4-BE49-F238E27FC236}">
                  <a16:creationId xmlns:a16="http://schemas.microsoft.com/office/drawing/2014/main" id="{78321751-2183-4E51-BC44-6A008260A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3817" y="1979572"/>
              <a:ext cx="5294715" cy="2898856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3F97FDD-BC85-44E8-9CC6-261A4A2F5B7E}"/>
                </a:ext>
              </a:extLst>
            </p:cNvPr>
            <p:cNvSpPr txBox="1"/>
            <p:nvPr/>
          </p:nvSpPr>
          <p:spPr>
            <a:xfrm>
              <a:off x="6993604" y="1400412"/>
              <a:ext cx="341138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6B6B6B"/>
                  </a:solidFill>
                  <a:latin typeface="Tw Cen MT" panose="020B0602020104020603" pitchFamily="34" charset="0"/>
                </a:rPr>
                <a:t>Size range with maximum revenue per app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529FD5D-38D8-4E21-82CA-3B7FF7BBF067}"/>
                </a:ext>
              </a:extLst>
            </p:cNvPr>
            <p:cNvSpPr/>
            <p:nvPr/>
          </p:nvSpPr>
          <p:spPr>
            <a:xfrm>
              <a:off x="7608279" y="2010160"/>
              <a:ext cx="2883877" cy="339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400262CF-8812-4AF5-B315-782B0137C7D9}"/>
              </a:ext>
            </a:extLst>
          </p:cNvPr>
          <p:cNvSpPr/>
          <p:nvPr/>
        </p:nvSpPr>
        <p:spPr>
          <a:xfrm>
            <a:off x="3307098" y="4129711"/>
            <a:ext cx="1616594" cy="735479"/>
          </a:xfrm>
          <a:prstGeom prst="ellipse">
            <a:avLst/>
          </a:prstGeom>
          <a:noFill/>
          <a:ln w="28575">
            <a:solidFill>
              <a:srgbClr val="F834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A31F0D-221D-413C-A310-EC0EB0DD3E4D}"/>
              </a:ext>
            </a:extLst>
          </p:cNvPr>
          <p:cNvSpPr/>
          <p:nvPr/>
        </p:nvSpPr>
        <p:spPr>
          <a:xfrm>
            <a:off x="10972799" y="3900488"/>
            <a:ext cx="575733" cy="977940"/>
          </a:xfrm>
          <a:prstGeom prst="ellipse">
            <a:avLst/>
          </a:prstGeom>
          <a:noFill/>
          <a:ln w="28575">
            <a:solidFill>
              <a:srgbClr val="F834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363186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chart&#10;&#10;Description automatically generated">
            <a:extLst>
              <a:ext uri="{FF2B5EF4-FFF2-40B4-BE49-F238E27FC236}">
                <a16:creationId xmlns:a16="http://schemas.microsoft.com/office/drawing/2014/main" id="{E221A764-A6DF-46CC-9A08-783D53CBA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144" y="965200"/>
            <a:ext cx="4407054" cy="2060298"/>
          </a:xfrm>
          <a:prstGeom prst="rect">
            <a:avLst/>
          </a:prstGeom>
        </p:spPr>
      </p:pic>
      <p:pic>
        <p:nvPicPr>
          <p:cNvPr id="33" name="Picture 32" descr="A picture containing chart&#10;&#10;Description automatically generated">
            <a:extLst>
              <a:ext uri="{FF2B5EF4-FFF2-40B4-BE49-F238E27FC236}">
                <a16:creationId xmlns:a16="http://schemas.microsoft.com/office/drawing/2014/main" id="{05D96197-8BE7-48D5-BFDC-DE762052B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65" y="3836247"/>
            <a:ext cx="4407054" cy="2060298"/>
          </a:xfrm>
          <a:prstGeom prst="rect">
            <a:avLst/>
          </a:prstGeom>
        </p:spPr>
      </p:pic>
      <p:pic>
        <p:nvPicPr>
          <p:cNvPr id="39" name="Picture 38" descr="Chart&#10;&#10;Description automatically generated">
            <a:extLst>
              <a:ext uri="{FF2B5EF4-FFF2-40B4-BE49-F238E27FC236}">
                <a16:creationId xmlns:a16="http://schemas.microsoft.com/office/drawing/2014/main" id="{F104FF40-3509-4C13-9D30-C26DF09B78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144" y="3836247"/>
            <a:ext cx="4407054" cy="2060298"/>
          </a:xfrm>
          <a:prstGeom prst="rect">
            <a:avLst/>
          </a:prstGeom>
        </p:spPr>
      </p:pic>
      <p:pic>
        <p:nvPicPr>
          <p:cNvPr id="35" name="Picture 34" descr="Chart&#10;&#10;Description automatically generated">
            <a:extLst>
              <a:ext uri="{FF2B5EF4-FFF2-40B4-BE49-F238E27FC236}">
                <a16:creationId xmlns:a16="http://schemas.microsoft.com/office/drawing/2014/main" id="{DBED1A32-47B0-4AE9-9A81-1683CEAAFD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84" y="965200"/>
            <a:ext cx="4344584" cy="206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9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chart&#10;&#10;Description automatically generated">
            <a:extLst>
              <a:ext uri="{FF2B5EF4-FFF2-40B4-BE49-F238E27FC236}">
                <a16:creationId xmlns:a16="http://schemas.microsoft.com/office/drawing/2014/main" id="{E221A764-A6DF-46CC-9A08-783D53CBA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144" y="965200"/>
            <a:ext cx="4407054" cy="2060298"/>
          </a:xfrm>
          <a:prstGeom prst="rect">
            <a:avLst/>
          </a:prstGeom>
        </p:spPr>
      </p:pic>
      <p:pic>
        <p:nvPicPr>
          <p:cNvPr id="33" name="Picture 32" descr="A picture containing chart&#10;&#10;Description automatically generated">
            <a:extLst>
              <a:ext uri="{FF2B5EF4-FFF2-40B4-BE49-F238E27FC236}">
                <a16:creationId xmlns:a16="http://schemas.microsoft.com/office/drawing/2014/main" id="{05D96197-8BE7-48D5-BFDC-DE762052B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65" y="3836247"/>
            <a:ext cx="4407054" cy="2060298"/>
          </a:xfrm>
          <a:prstGeom prst="rect">
            <a:avLst/>
          </a:prstGeom>
        </p:spPr>
      </p:pic>
      <p:pic>
        <p:nvPicPr>
          <p:cNvPr id="39" name="Picture 38" descr="Chart&#10;&#10;Description automatically generated">
            <a:extLst>
              <a:ext uri="{FF2B5EF4-FFF2-40B4-BE49-F238E27FC236}">
                <a16:creationId xmlns:a16="http://schemas.microsoft.com/office/drawing/2014/main" id="{F104FF40-3509-4C13-9D30-C26DF09B78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144" y="3836247"/>
            <a:ext cx="4407054" cy="2060298"/>
          </a:xfrm>
          <a:prstGeom prst="rect">
            <a:avLst/>
          </a:prstGeom>
        </p:spPr>
      </p:pic>
      <p:pic>
        <p:nvPicPr>
          <p:cNvPr id="35" name="Picture 34" descr="Chart&#10;&#10;Description automatically generated">
            <a:extLst>
              <a:ext uri="{FF2B5EF4-FFF2-40B4-BE49-F238E27FC236}">
                <a16:creationId xmlns:a16="http://schemas.microsoft.com/office/drawing/2014/main" id="{DBED1A32-47B0-4AE9-9A81-1683CEAAFD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83" y="965200"/>
            <a:ext cx="9889905" cy="492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36F44D-08E4-4063-ACE0-C6708199550D}"/>
              </a:ext>
            </a:extLst>
          </p:cNvPr>
          <p:cNvSpPr txBox="1"/>
          <p:nvPr/>
        </p:nvSpPr>
        <p:spPr>
          <a:xfrm>
            <a:off x="5535719" y="1764516"/>
            <a:ext cx="1628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80%</a:t>
            </a:r>
            <a:endParaRPr lang="en-IN" sz="2400" b="1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255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Chart&#10;&#10;Description automatically generated">
            <a:extLst>
              <a:ext uri="{FF2B5EF4-FFF2-40B4-BE49-F238E27FC236}">
                <a16:creationId xmlns:a16="http://schemas.microsoft.com/office/drawing/2014/main" id="{DBED1A32-47B0-4AE9-9A81-1683CEAAF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84" y="965200"/>
            <a:ext cx="4344584" cy="2060298"/>
          </a:xfrm>
          <a:prstGeom prst="rect">
            <a:avLst/>
          </a:prstGeom>
        </p:spPr>
      </p:pic>
      <p:pic>
        <p:nvPicPr>
          <p:cNvPr id="33" name="Picture 32" descr="A picture containing chart&#10;&#10;Description automatically generated">
            <a:extLst>
              <a:ext uri="{FF2B5EF4-FFF2-40B4-BE49-F238E27FC236}">
                <a16:creationId xmlns:a16="http://schemas.microsoft.com/office/drawing/2014/main" id="{05D96197-8BE7-48D5-BFDC-DE762052B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65" y="3836247"/>
            <a:ext cx="4407054" cy="2060298"/>
          </a:xfrm>
          <a:prstGeom prst="rect">
            <a:avLst/>
          </a:prstGeom>
        </p:spPr>
      </p:pic>
      <p:pic>
        <p:nvPicPr>
          <p:cNvPr id="39" name="Picture 38" descr="Chart&#10;&#10;Description automatically generated">
            <a:extLst>
              <a:ext uri="{FF2B5EF4-FFF2-40B4-BE49-F238E27FC236}">
                <a16:creationId xmlns:a16="http://schemas.microsoft.com/office/drawing/2014/main" id="{F104FF40-3509-4C13-9D30-C26DF09B78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144" y="3836247"/>
            <a:ext cx="4407054" cy="2060298"/>
          </a:xfrm>
          <a:prstGeom prst="rect">
            <a:avLst/>
          </a:prstGeom>
        </p:spPr>
      </p:pic>
      <p:pic>
        <p:nvPicPr>
          <p:cNvPr id="37" name="Picture 36" descr="A picture containing chart&#10;&#10;Description automatically generated">
            <a:extLst>
              <a:ext uri="{FF2B5EF4-FFF2-40B4-BE49-F238E27FC236}">
                <a16:creationId xmlns:a16="http://schemas.microsoft.com/office/drawing/2014/main" id="{E221A764-A6DF-46CC-9A08-783D53CBA1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144" y="965200"/>
            <a:ext cx="4407054" cy="206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923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Chart&#10;&#10;Description automatically generated">
            <a:extLst>
              <a:ext uri="{FF2B5EF4-FFF2-40B4-BE49-F238E27FC236}">
                <a16:creationId xmlns:a16="http://schemas.microsoft.com/office/drawing/2014/main" id="{DBED1A32-47B0-4AE9-9A81-1683CEAAF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84" y="965200"/>
            <a:ext cx="4344584" cy="2060298"/>
          </a:xfrm>
          <a:prstGeom prst="rect">
            <a:avLst/>
          </a:prstGeom>
        </p:spPr>
      </p:pic>
      <p:pic>
        <p:nvPicPr>
          <p:cNvPr id="33" name="Picture 32" descr="A picture containing chart&#10;&#10;Description automatically generated">
            <a:extLst>
              <a:ext uri="{FF2B5EF4-FFF2-40B4-BE49-F238E27FC236}">
                <a16:creationId xmlns:a16="http://schemas.microsoft.com/office/drawing/2014/main" id="{05D96197-8BE7-48D5-BFDC-DE762052B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65" y="3836247"/>
            <a:ext cx="4407054" cy="2060298"/>
          </a:xfrm>
          <a:prstGeom prst="rect">
            <a:avLst/>
          </a:prstGeom>
        </p:spPr>
      </p:pic>
      <p:pic>
        <p:nvPicPr>
          <p:cNvPr id="39" name="Picture 38" descr="Chart&#10;&#10;Description automatically generated">
            <a:extLst>
              <a:ext uri="{FF2B5EF4-FFF2-40B4-BE49-F238E27FC236}">
                <a16:creationId xmlns:a16="http://schemas.microsoft.com/office/drawing/2014/main" id="{F104FF40-3509-4C13-9D30-C26DF09B78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144" y="3836247"/>
            <a:ext cx="4407054" cy="2060298"/>
          </a:xfrm>
          <a:prstGeom prst="rect">
            <a:avLst/>
          </a:prstGeom>
        </p:spPr>
      </p:pic>
      <p:pic>
        <p:nvPicPr>
          <p:cNvPr id="37" name="Picture 36" descr="A picture containing chart&#10;&#10;Description automatically generated">
            <a:extLst>
              <a:ext uri="{FF2B5EF4-FFF2-40B4-BE49-F238E27FC236}">
                <a16:creationId xmlns:a16="http://schemas.microsoft.com/office/drawing/2014/main" id="{E221A764-A6DF-46CC-9A08-783D53CBA1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942" y="965200"/>
            <a:ext cx="10033256" cy="49276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207FC3F-5525-457F-BE13-1ED1B1834994}"/>
              </a:ext>
            </a:extLst>
          </p:cNvPr>
          <p:cNvSpPr/>
          <p:nvPr/>
        </p:nvSpPr>
        <p:spPr>
          <a:xfrm>
            <a:off x="1471611" y="1243013"/>
            <a:ext cx="1042989" cy="642937"/>
          </a:xfrm>
          <a:prstGeom prst="ellipse">
            <a:avLst/>
          </a:prstGeom>
          <a:noFill/>
          <a:ln w="28575">
            <a:solidFill>
              <a:srgbClr val="F834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0966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Chart&#10;&#10;Description automatically generated">
            <a:extLst>
              <a:ext uri="{FF2B5EF4-FFF2-40B4-BE49-F238E27FC236}">
                <a16:creationId xmlns:a16="http://schemas.microsoft.com/office/drawing/2014/main" id="{DBED1A32-47B0-4AE9-9A81-1683CEAAF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84" y="965200"/>
            <a:ext cx="4344584" cy="2060298"/>
          </a:xfrm>
          <a:prstGeom prst="rect">
            <a:avLst/>
          </a:prstGeom>
        </p:spPr>
      </p:pic>
      <p:pic>
        <p:nvPicPr>
          <p:cNvPr id="37" name="Picture 36" descr="A picture containing chart&#10;&#10;Description automatically generated">
            <a:extLst>
              <a:ext uri="{FF2B5EF4-FFF2-40B4-BE49-F238E27FC236}">
                <a16:creationId xmlns:a16="http://schemas.microsoft.com/office/drawing/2014/main" id="{E221A764-A6DF-46CC-9A08-783D53CBA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144" y="965200"/>
            <a:ext cx="4407054" cy="2060298"/>
          </a:xfrm>
          <a:prstGeom prst="rect">
            <a:avLst/>
          </a:prstGeom>
        </p:spPr>
      </p:pic>
      <p:pic>
        <p:nvPicPr>
          <p:cNvPr id="39" name="Picture 38" descr="Chart&#10;&#10;Description automatically generated">
            <a:extLst>
              <a:ext uri="{FF2B5EF4-FFF2-40B4-BE49-F238E27FC236}">
                <a16:creationId xmlns:a16="http://schemas.microsoft.com/office/drawing/2014/main" id="{F104FF40-3509-4C13-9D30-C26DF09B78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144" y="3836247"/>
            <a:ext cx="4407054" cy="2060298"/>
          </a:xfrm>
          <a:prstGeom prst="rect">
            <a:avLst/>
          </a:prstGeom>
        </p:spPr>
      </p:pic>
      <p:pic>
        <p:nvPicPr>
          <p:cNvPr id="33" name="Picture 32" descr="A picture containing chart&#10;&#10;Description automatically generated">
            <a:extLst>
              <a:ext uri="{FF2B5EF4-FFF2-40B4-BE49-F238E27FC236}">
                <a16:creationId xmlns:a16="http://schemas.microsoft.com/office/drawing/2014/main" id="{05D96197-8BE7-48D5-BFDC-DE762052BA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65" y="3836247"/>
            <a:ext cx="4407054" cy="206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916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Chart&#10;&#10;Description automatically generated">
            <a:extLst>
              <a:ext uri="{FF2B5EF4-FFF2-40B4-BE49-F238E27FC236}">
                <a16:creationId xmlns:a16="http://schemas.microsoft.com/office/drawing/2014/main" id="{DBED1A32-47B0-4AE9-9A81-1683CEAAF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84" y="965200"/>
            <a:ext cx="4344584" cy="2060298"/>
          </a:xfrm>
          <a:prstGeom prst="rect">
            <a:avLst/>
          </a:prstGeom>
        </p:spPr>
      </p:pic>
      <p:pic>
        <p:nvPicPr>
          <p:cNvPr id="37" name="Picture 36" descr="A picture containing chart&#10;&#10;Description automatically generated">
            <a:extLst>
              <a:ext uri="{FF2B5EF4-FFF2-40B4-BE49-F238E27FC236}">
                <a16:creationId xmlns:a16="http://schemas.microsoft.com/office/drawing/2014/main" id="{E221A764-A6DF-46CC-9A08-783D53CBA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144" y="965200"/>
            <a:ext cx="4407054" cy="2060298"/>
          </a:xfrm>
          <a:prstGeom prst="rect">
            <a:avLst/>
          </a:prstGeom>
        </p:spPr>
      </p:pic>
      <p:pic>
        <p:nvPicPr>
          <p:cNvPr id="39" name="Picture 38" descr="Chart&#10;&#10;Description automatically generated">
            <a:extLst>
              <a:ext uri="{FF2B5EF4-FFF2-40B4-BE49-F238E27FC236}">
                <a16:creationId xmlns:a16="http://schemas.microsoft.com/office/drawing/2014/main" id="{F104FF40-3509-4C13-9D30-C26DF09B78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144" y="3836247"/>
            <a:ext cx="4407054" cy="2060298"/>
          </a:xfrm>
          <a:prstGeom prst="rect">
            <a:avLst/>
          </a:prstGeom>
        </p:spPr>
      </p:pic>
      <p:pic>
        <p:nvPicPr>
          <p:cNvPr id="33" name="Picture 32" descr="A picture containing chart&#10;&#10;Description automatically generated">
            <a:extLst>
              <a:ext uri="{FF2B5EF4-FFF2-40B4-BE49-F238E27FC236}">
                <a16:creationId xmlns:a16="http://schemas.microsoft.com/office/drawing/2014/main" id="{05D96197-8BE7-48D5-BFDC-DE762052BA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65" y="961455"/>
            <a:ext cx="10125490" cy="493508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0568B3A-EA49-49A3-9EBC-D121211ADAFB}"/>
              </a:ext>
            </a:extLst>
          </p:cNvPr>
          <p:cNvSpPr/>
          <p:nvPr/>
        </p:nvSpPr>
        <p:spPr>
          <a:xfrm>
            <a:off x="1471611" y="1243013"/>
            <a:ext cx="1042989" cy="642937"/>
          </a:xfrm>
          <a:prstGeom prst="ellipse">
            <a:avLst/>
          </a:prstGeom>
          <a:noFill/>
          <a:ln w="28575">
            <a:solidFill>
              <a:srgbClr val="F834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13264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6C21A0E-94A8-4B01-906B-7EE570074A06}"/>
              </a:ext>
            </a:extLst>
          </p:cNvPr>
          <p:cNvGrpSpPr/>
          <p:nvPr/>
        </p:nvGrpSpPr>
        <p:grpSpPr>
          <a:xfrm>
            <a:off x="-2539" y="-1160864"/>
            <a:ext cx="14095736" cy="8858256"/>
            <a:chOff x="-10038800" y="-1160864"/>
            <a:chExt cx="14095736" cy="8858256"/>
          </a:xfrm>
        </p:grpSpPr>
        <p:pic>
          <p:nvPicPr>
            <p:cNvPr id="51" name="Picture 50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C326010A-BA4E-465B-97B3-9A836C741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055" b="94922" l="9961" r="89844">
                          <a14:foregroundMark x1="10352" y1="9180" x2="20313" y2="6055"/>
                          <a14:foregroundMark x1="20313" y1="6055" x2="26172" y2="9766"/>
                          <a14:foregroundMark x1="89844" y1="45508" x2="89648" y2="54688"/>
                          <a14:foregroundMark x1="10156" y1="89844" x2="18555" y2="94922"/>
                          <a14:foregroundMark x1="18555" y1="94922" x2="27148" y2="906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8816" y="2206815"/>
              <a:ext cx="2268120" cy="2481300"/>
            </a:xfrm>
            <a:prstGeom prst="rect">
              <a:avLst/>
            </a:prstGeom>
          </p:spPr>
        </p:pic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FDC365D7-ADC6-46CC-B557-2E53E8E92C31}"/>
                </a:ext>
              </a:extLst>
            </p:cNvPr>
            <p:cNvGrpSpPr/>
            <p:nvPr/>
          </p:nvGrpSpPr>
          <p:grpSpPr>
            <a:xfrm>
              <a:off x="-10038800" y="-1160864"/>
              <a:ext cx="12238082" cy="8858256"/>
              <a:chOff x="-8951757" y="-1160864"/>
              <a:chExt cx="12238082" cy="8858256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FE3A3A3E-C0D9-46DD-BBD1-BF5B6264F45D}"/>
                  </a:ext>
                </a:extLst>
              </p:cNvPr>
              <p:cNvSpPr/>
              <p:nvPr/>
            </p:nvSpPr>
            <p:spPr>
              <a:xfrm>
                <a:off x="-8951757" y="-1160864"/>
                <a:ext cx="12192000" cy="8858256"/>
              </a:xfrm>
              <a:prstGeom prst="rect">
                <a:avLst/>
              </a:prstGeom>
              <a:solidFill>
                <a:srgbClr val="F0EEF0"/>
              </a:solidFill>
              <a:ln>
                <a:noFill/>
              </a:ln>
              <a:effectLst>
                <a:outerShdw blurRad="215900" dist="38100" sx="101000" sy="101000" algn="ctr" rotWithShape="0">
                  <a:schemeClr val="tx1">
                    <a:lumMod val="65000"/>
                    <a:lumOff val="35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7A21357E-D84B-423C-999E-20393A0A784E}"/>
                  </a:ext>
                </a:extLst>
              </p:cNvPr>
              <p:cNvSpPr/>
              <p:nvPr/>
            </p:nvSpPr>
            <p:spPr>
              <a:xfrm>
                <a:off x="2719137" y="2264871"/>
                <a:ext cx="521106" cy="2360918"/>
              </a:xfrm>
              <a:prstGeom prst="roundRect">
                <a:avLst>
                  <a:gd name="adj" fmla="val 13542"/>
                </a:avLst>
              </a:prstGeom>
              <a:solidFill>
                <a:srgbClr val="FC38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B40E12B-C3E6-4F1E-AC08-E1528BD1A8C5}"/>
                  </a:ext>
                </a:extLst>
              </p:cNvPr>
              <p:cNvSpPr txBox="1"/>
              <p:nvPr/>
            </p:nvSpPr>
            <p:spPr>
              <a:xfrm rot="16200000">
                <a:off x="1844256" y="3191293"/>
                <a:ext cx="23609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About</a:t>
                </a:r>
              </a:p>
            </p:txBody>
          </p:sp>
        </p:grp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E8A45AF-27E0-4EED-967F-6E5C42F67EFF}"/>
              </a:ext>
            </a:extLst>
          </p:cNvPr>
          <p:cNvGrpSpPr/>
          <p:nvPr/>
        </p:nvGrpSpPr>
        <p:grpSpPr>
          <a:xfrm>
            <a:off x="117625" y="-1160864"/>
            <a:ext cx="12133226" cy="8858256"/>
            <a:chOff x="-8953821" y="-1160864"/>
            <a:chExt cx="12237176" cy="8858256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83E80AF-E4FD-4B39-AF5D-C378F0D15438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13844758-9F7D-4C5B-9A71-D6C43F2B1B72}"/>
                </a:ext>
              </a:extLst>
            </p:cNvPr>
            <p:cNvSpPr/>
            <p:nvPr/>
          </p:nvSpPr>
          <p:spPr>
            <a:xfrm>
              <a:off x="2676750" y="2264871"/>
              <a:ext cx="561429" cy="2360918"/>
            </a:xfrm>
            <a:prstGeom prst="roundRect">
              <a:avLst>
                <a:gd name="adj" fmla="val 17001"/>
              </a:avLst>
            </a:prstGeom>
            <a:solidFill>
              <a:srgbClr val="00F0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8C51A93-38CA-4A60-9D43-53EA7BAD3B64}"/>
                </a:ext>
              </a:extLst>
            </p:cNvPr>
            <p:cNvSpPr txBox="1"/>
            <p:nvPr/>
          </p:nvSpPr>
          <p:spPr>
            <a:xfrm rot="16200000">
              <a:off x="1825682" y="3166300"/>
              <a:ext cx="2360918" cy="554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Attributes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188C772-8045-4A8B-9F9D-BFF9F7C903E6}"/>
              </a:ext>
            </a:extLst>
          </p:cNvPr>
          <p:cNvGrpSpPr/>
          <p:nvPr/>
        </p:nvGrpSpPr>
        <p:grpSpPr>
          <a:xfrm>
            <a:off x="-11549808" y="-1160864"/>
            <a:ext cx="12065892" cy="8858256"/>
            <a:chOff x="-8951757" y="-1160864"/>
            <a:chExt cx="12239568" cy="8858256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BCBA005-572E-40C5-BE53-4BBDF74F1FC4}"/>
                </a:ext>
              </a:extLst>
            </p:cNvPr>
            <p:cNvSpPr/>
            <p:nvPr/>
          </p:nvSpPr>
          <p:spPr>
            <a:xfrm>
              <a:off x="-8951757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240EBC8C-8812-4BE9-AAB3-BFE4A080A029}"/>
                </a:ext>
              </a:extLst>
            </p:cNvPr>
            <p:cNvSpPr/>
            <p:nvPr/>
          </p:nvSpPr>
          <p:spPr>
            <a:xfrm>
              <a:off x="2696817" y="2264871"/>
              <a:ext cx="541362" cy="2360918"/>
            </a:xfrm>
            <a:prstGeom prst="roundRect">
              <a:avLst>
                <a:gd name="adj" fmla="val 17369"/>
              </a:avLst>
            </a:prstGeom>
            <a:solidFill>
              <a:srgbClr val="FED4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28BD97B-BF32-47D8-9A69-BFEFD3805858}"/>
                </a:ext>
              </a:extLst>
            </p:cNvPr>
            <p:cNvSpPr txBox="1"/>
            <p:nvPr/>
          </p:nvSpPr>
          <p:spPr>
            <a:xfrm rot="16200000">
              <a:off x="1826488" y="3164466"/>
              <a:ext cx="2360918" cy="561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Analysis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E686E18-A29A-4A42-8C20-1B2D61B4214E}"/>
              </a:ext>
            </a:extLst>
          </p:cNvPr>
          <p:cNvGrpSpPr/>
          <p:nvPr/>
        </p:nvGrpSpPr>
        <p:grpSpPr>
          <a:xfrm>
            <a:off x="3146201" y="1491437"/>
            <a:ext cx="1805441" cy="1894017"/>
            <a:chOff x="3884465" y="2182683"/>
            <a:chExt cx="1805441" cy="1894017"/>
          </a:xfrm>
        </p:grpSpPr>
        <p:sp>
          <p:nvSpPr>
            <p:cNvPr id="79" name="Rectangle: Top Corners Rounded 78">
              <a:extLst>
                <a:ext uri="{FF2B5EF4-FFF2-40B4-BE49-F238E27FC236}">
                  <a16:creationId xmlns:a16="http://schemas.microsoft.com/office/drawing/2014/main" id="{06359A98-05E2-48B0-A461-867B33C62063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D58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01BA9FF-81BA-4DBC-A846-34B240797B78}"/>
                </a:ext>
              </a:extLst>
            </p:cNvPr>
            <p:cNvSpPr txBox="1"/>
            <p:nvPr/>
          </p:nvSpPr>
          <p:spPr>
            <a:xfrm>
              <a:off x="3884465" y="2182683"/>
              <a:ext cx="1805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Genre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D46B347-DAD4-41C6-A52B-16082DDD6BB4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2</a:t>
              </a:r>
            </a:p>
          </p:txBody>
        </p:sp>
      </p:grp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A3A858F5-5426-431A-914F-C611E3D4D798}"/>
              </a:ext>
            </a:extLst>
          </p:cNvPr>
          <p:cNvSpPr/>
          <p:nvPr/>
        </p:nvSpPr>
        <p:spPr>
          <a:xfrm flipV="1">
            <a:off x="3253131" y="2452004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96BCED0-075D-4BC5-8E9F-7430032FEE75}"/>
              </a:ext>
            </a:extLst>
          </p:cNvPr>
          <p:cNvGrpSpPr/>
          <p:nvPr/>
        </p:nvGrpSpPr>
        <p:grpSpPr>
          <a:xfrm>
            <a:off x="3239410" y="3027865"/>
            <a:ext cx="1591582" cy="1628045"/>
            <a:chOff x="3977674" y="3719111"/>
            <a:chExt cx="1591582" cy="1628045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3029C59-7610-4E48-9C66-019DA53D737F}"/>
                </a:ext>
              </a:extLst>
            </p:cNvPr>
            <p:cNvSpPr txBox="1"/>
            <p:nvPr/>
          </p:nvSpPr>
          <p:spPr>
            <a:xfrm>
              <a:off x="3977674" y="3719111"/>
              <a:ext cx="1591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D5868"/>
                  </a:solidFill>
                  <a:latin typeface="Tw Cen MT" panose="020B0602020104020603" pitchFamily="34" charset="0"/>
                </a:rPr>
                <a:t>Based on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606D8E1-536B-40B8-B5BD-B071202EA04B}"/>
                </a:ext>
              </a:extLst>
            </p:cNvPr>
            <p:cNvSpPr txBox="1"/>
            <p:nvPr/>
          </p:nvSpPr>
          <p:spPr>
            <a:xfrm>
              <a:off x="3977674" y="4146827"/>
              <a:ext cx="159158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Availability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A6A6A6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Installs/</a:t>
              </a:r>
              <a:r>
                <a:rPr lang="en-US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 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A6A6A6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Reviews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A6A6A6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Revenue</a:t>
              </a:r>
            </a:p>
          </p:txBody>
        </p:sp>
      </p:grpSp>
      <p:pic>
        <p:nvPicPr>
          <p:cNvPr id="102" name="Graphic 101" descr="Music">
            <a:extLst>
              <a:ext uri="{FF2B5EF4-FFF2-40B4-BE49-F238E27FC236}">
                <a16:creationId xmlns:a16="http://schemas.microsoft.com/office/drawing/2014/main" id="{EC6D719F-AFDE-4663-9296-21B9FE48C0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32048" y="4743019"/>
            <a:ext cx="606305" cy="606305"/>
          </a:xfrm>
          <a:prstGeom prst="rect">
            <a:avLst/>
          </a:prstGeom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860FA5F-46F0-46B8-9E0A-33A267E304FF}"/>
              </a:ext>
            </a:extLst>
          </p:cNvPr>
          <p:cNvGrpSpPr/>
          <p:nvPr/>
        </p:nvGrpSpPr>
        <p:grpSpPr>
          <a:xfrm>
            <a:off x="9791221" y="1489089"/>
            <a:ext cx="1805441" cy="1894017"/>
            <a:chOff x="6381342" y="2182683"/>
            <a:chExt cx="1805441" cy="1894017"/>
          </a:xfrm>
        </p:grpSpPr>
        <p:sp>
          <p:nvSpPr>
            <p:cNvPr id="104" name="Rectangle: Top Corners Rounded 103">
              <a:extLst>
                <a:ext uri="{FF2B5EF4-FFF2-40B4-BE49-F238E27FC236}">
                  <a16:creationId xmlns:a16="http://schemas.microsoft.com/office/drawing/2014/main" id="{C54963CE-3723-459E-9931-45170C22EC22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D906EF1-0D4A-4A79-80A3-0390B06BB766}"/>
                </a:ext>
              </a:extLst>
            </p:cNvPr>
            <p:cNvSpPr txBox="1"/>
            <p:nvPr/>
          </p:nvSpPr>
          <p:spPr>
            <a:xfrm>
              <a:off x="6381342" y="2182683"/>
              <a:ext cx="1805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Price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D7D9363-9C35-49F1-8797-4AB46012A6E9}"/>
                </a:ext>
              </a:extLst>
            </p:cNvPr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5</a:t>
              </a:r>
            </a:p>
          </p:txBody>
        </p:sp>
      </p:grp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3F4208B8-14C9-45A5-9745-C7D62A7F900E}"/>
              </a:ext>
            </a:extLst>
          </p:cNvPr>
          <p:cNvSpPr/>
          <p:nvPr/>
        </p:nvSpPr>
        <p:spPr>
          <a:xfrm flipV="1">
            <a:off x="9898151" y="2449656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BD9C152-5AC6-4045-89FF-ED41E138B033}"/>
              </a:ext>
            </a:extLst>
          </p:cNvPr>
          <p:cNvGrpSpPr/>
          <p:nvPr/>
        </p:nvGrpSpPr>
        <p:grpSpPr>
          <a:xfrm>
            <a:off x="9898151" y="3030739"/>
            <a:ext cx="1591582" cy="1345824"/>
            <a:chOff x="6488272" y="3724333"/>
            <a:chExt cx="1591582" cy="1345824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D7F44BD-F6E6-41A5-B4AB-5724C02504C1}"/>
                </a:ext>
              </a:extLst>
            </p:cNvPr>
            <p:cNvSpPr txBox="1"/>
            <p:nvPr/>
          </p:nvSpPr>
          <p:spPr>
            <a:xfrm>
              <a:off x="6488272" y="3724333"/>
              <a:ext cx="1591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9CA3"/>
                  </a:solidFill>
                  <a:latin typeface="Tw Cen MT" panose="020B0602020104020603" pitchFamily="34" charset="0"/>
                </a:rPr>
                <a:t>Based on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E24BCAA-8E5B-4CF5-BD93-F30B6FCB3A6F}"/>
                </a:ext>
              </a:extLst>
            </p:cNvPr>
            <p:cNvSpPr txBox="1"/>
            <p:nvPr/>
          </p:nvSpPr>
          <p:spPr>
            <a:xfrm>
              <a:off x="6488272" y="4146827"/>
              <a:ext cx="15915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Availability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A6A6A6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Installs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A6A6A6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Revenue</a:t>
              </a:r>
            </a:p>
          </p:txBody>
        </p:sp>
      </p:grpSp>
      <p:pic>
        <p:nvPicPr>
          <p:cNvPr id="111" name="Graphic 110" descr="Dollar">
            <a:extLst>
              <a:ext uri="{FF2B5EF4-FFF2-40B4-BE49-F238E27FC236}">
                <a16:creationId xmlns:a16="http://schemas.microsoft.com/office/drawing/2014/main" id="{FC4444FE-28F3-4BD0-B350-41670F91F2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90788" y="4735489"/>
            <a:ext cx="606305" cy="606305"/>
          </a:xfrm>
          <a:prstGeom prst="rect">
            <a:avLst/>
          </a:prstGeom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57105E4-C1D5-4030-A4C8-78853413F105}"/>
              </a:ext>
            </a:extLst>
          </p:cNvPr>
          <p:cNvGrpSpPr/>
          <p:nvPr/>
        </p:nvGrpSpPr>
        <p:grpSpPr>
          <a:xfrm>
            <a:off x="5361208" y="1489089"/>
            <a:ext cx="1805441" cy="1894017"/>
            <a:chOff x="3884465" y="2182683"/>
            <a:chExt cx="1805441" cy="1894017"/>
          </a:xfrm>
        </p:grpSpPr>
        <p:sp>
          <p:nvSpPr>
            <p:cNvPr id="113" name="Rectangle: Top Corners Rounded 112">
              <a:extLst>
                <a:ext uri="{FF2B5EF4-FFF2-40B4-BE49-F238E27FC236}">
                  <a16:creationId xmlns:a16="http://schemas.microsoft.com/office/drawing/2014/main" id="{42215470-C53E-44DF-A754-561A3AE9C0A0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0FF1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83F74DF-CA63-4C7D-95D6-67E8942114BB}"/>
                </a:ext>
              </a:extLst>
            </p:cNvPr>
            <p:cNvSpPr txBox="1"/>
            <p:nvPr/>
          </p:nvSpPr>
          <p:spPr>
            <a:xfrm>
              <a:off x="3884465" y="2182683"/>
              <a:ext cx="1805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Size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D9337A6-A670-4E62-ABB0-E7B0AEC747A3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3</a:t>
              </a:r>
            </a:p>
          </p:txBody>
        </p:sp>
      </p:grp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E4A8D8E0-F4AA-4803-B389-6E693150247D}"/>
              </a:ext>
            </a:extLst>
          </p:cNvPr>
          <p:cNvSpPr/>
          <p:nvPr/>
        </p:nvSpPr>
        <p:spPr>
          <a:xfrm flipV="1">
            <a:off x="5468138" y="2449656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58197FF-9DFC-4F84-94C2-1779208DC7C6}"/>
              </a:ext>
            </a:extLst>
          </p:cNvPr>
          <p:cNvGrpSpPr/>
          <p:nvPr/>
        </p:nvGrpSpPr>
        <p:grpSpPr>
          <a:xfrm>
            <a:off x="5454417" y="3025517"/>
            <a:ext cx="1591582" cy="1628045"/>
            <a:chOff x="3977674" y="3719111"/>
            <a:chExt cx="1591582" cy="1628045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A337F963-69D5-4830-BBA4-C472DBD9022B}"/>
                </a:ext>
              </a:extLst>
            </p:cNvPr>
            <p:cNvSpPr txBox="1"/>
            <p:nvPr/>
          </p:nvSpPr>
          <p:spPr>
            <a:xfrm>
              <a:off x="3977674" y="3719111"/>
              <a:ext cx="1591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FF17E"/>
                  </a:solidFill>
                  <a:latin typeface="Tw Cen MT" panose="020B0602020104020603" pitchFamily="34" charset="0"/>
                </a:rPr>
                <a:t>Based on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7E89BAC-4358-4571-80FD-87FFB22C836F}"/>
                </a:ext>
              </a:extLst>
            </p:cNvPr>
            <p:cNvSpPr txBox="1"/>
            <p:nvPr/>
          </p:nvSpPr>
          <p:spPr>
            <a:xfrm>
              <a:off x="3977674" y="4146827"/>
              <a:ext cx="159158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Availability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A6A6A6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Installs/</a:t>
              </a:r>
              <a:r>
                <a:rPr lang="en-US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 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A6A6A6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Reviews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A6A6A6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Revenue</a:t>
              </a:r>
            </a:p>
          </p:txBody>
        </p:sp>
      </p:grpSp>
      <p:pic>
        <p:nvPicPr>
          <p:cNvPr id="120" name="Graphic 119" descr="Alterations &amp; Tailoring">
            <a:extLst>
              <a:ext uri="{FF2B5EF4-FFF2-40B4-BE49-F238E27FC236}">
                <a16:creationId xmlns:a16="http://schemas.microsoft.com/office/drawing/2014/main" id="{B7E4B63B-8676-4F66-A134-85EC9DFDC0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60775" y="4766796"/>
            <a:ext cx="606305" cy="606305"/>
          </a:xfrm>
          <a:prstGeom prst="rect">
            <a:avLst/>
          </a:prstGeom>
        </p:spPr>
      </p:pic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BE324E9-4F3A-49AE-846A-5BB94D1CD9A9}"/>
              </a:ext>
            </a:extLst>
          </p:cNvPr>
          <p:cNvGrpSpPr/>
          <p:nvPr/>
        </p:nvGrpSpPr>
        <p:grpSpPr>
          <a:xfrm>
            <a:off x="7576215" y="1491437"/>
            <a:ext cx="1805441" cy="1894017"/>
            <a:chOff x="6381342" y="2182683"/>
            <a:chExt cx="1805441" cy="1894017"/>
          </a:xfrm>
        </p:grpSpPr>
        <p:sp>
          <p:nvSpPr>
            <p:cNvPr id="122" name="Rectangle: Top Corners Rounded 121">
              <a:extLst>
                <a:ext uri="{FF2B5EF4-FFF2-40B4-BE49-F238E27FC236}">
                  <a16:creationId xmlns:a16="http://schemas.microsoft.com/office/drawing/2014/main" id="{CF7779CF-0D53-49AC-BF6E-DBD57E541150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5ADF743C-FDDD-4DDC-8C5D-9C28E62B2139}"/>
                </a:ext>
              </a:extLst>
            </p:cNvPr>
            <p:cNvSpPr txBox="1"/>
            <p:nvPr/>
          </p:nvSpPr>
          <p:spPr>
            <a:xfrm>
              <a:off x="6381342" y="2182683"/>
              <a:ext cx="1805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F318F56-CA1C-4092-B1C4-C6B4BEFA32D8}"/>
                </a:ext>
              </a:extLst>
            </p:cNvPr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4</a:t>
              </a:r>
            </a:p>
          </p:txBody>
        </p:sp>
      </p:grp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19D8DCD2-D450-4D53-A9B6-F2A8EB0EDEC5}"/>
              </a:ext>
            </a:extLst>
          </p:cNvPr>
          <p:cNvSpPr/>
          <p:nvPr/>
        </p:nvSpPr>
        <p:spPr>
          <a:xfrm flipV="1">
            <a:off x="7683145" y="2452004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DF2FA68-7DA3-4E07-B9C9-B1FB0D80C26C}"/>
              </a:ext>
            </a:extLst>
          </p:cNvPr>
          <p:cNvGrpSpPr/>
          <p:nvPr/>
        </p:nvGrpSpPr>
        <p:grpSpPr>
          <a:xfrm>
            <a:off x="7683145" y="3033087"/>
            <a:ext cx="1591582" cy="1622823"/>
            <a:chOff x="6488272" y="3724333"/>
            <a:chExt cx="1591582" cy="1622823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5A8C45F-2823-4209-AB86-78AC128462FF}"/>
                </a:ext>
              </a:extLst>
            </p:cNvPr>
            <p:cNvSpPr txBox="1"/>
            <p:nvPr/>
          </p:nvSpPr>
          <p:spPr>
            <a:xfrm>
              <a:off x="6488272" y="3724333"/>
              <a:ext cx="1591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EC630"/>
                  </a:solidFill>
                  <a:latin typeface="Tw Cen MT" panose="020B0602020104020603" pitchFamily="34" charset="0"/>
                </a:rPr>
                <a:t>Based on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8CE4D74-B0D3-4DDA-BEFE-7635B02EB3F1}"/>
                </a:ext>
              </a:extLst>
            </p:cNvPr>
            <p:cNvSpPr txBox="1"/>
            <p:nvPr/>
          </p:nvSpPr>
          <p:spPr>
            <a:xfrm>
              <a:off x="6488272" y="4146827"/>
              <a:ext cx="159158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Availability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A6A6A6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Installs/</a:t>
              </a:r>
              <a:r>
                <a:rPr lang="en-US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 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A6A6A6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Reviews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A6A6A6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Revenue</a:t>
              </a:r>
            </a:p>
          </p:txBody>
        </p:sp>
      </p:grpSp>
      <p:pic>
        <p:nvPicPr>
          <p:cNvPr id="129" name="Graphic 128" descr="Spinning Plates">
            <a:extLst>
              <a:ext uri="{FF2B5EF4-FFF2-40B4-BE49-F238E27FC236}">
                <a16:creationId xmlns:a16="http://schemas.microsoft.com/office/drawing/2014/main" id="{D1BCA11F-8658-4862-8D8D-5909AF635B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75782" y="4766796"/>
            <a:ext cx="606305" cy="606305"/>
          </a:xfrm>
          <a:prstGeom prst="rect">
            <a:avLst/>
          </a:prstGeom>
        </p:spPr>
      </p:pic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CE9C339-0B8B-4A74-B934-BB8BCBAC90DE}"/>
              </a:ext>
            </a:extLst>
          </p:cNvPr>
          <p:cNvGrpSpPr/>
          <p:nvPr/>
        </p:nvGrpSpPr>
        <p:grpSpPr>
          <a:xfrm>
            <a:off x="931194" y="1491437"/>
            <a:ext cx="1805441" cy="1894017"/>
            <a:chOff x="1387588" y="2182683"/>
            <a:chExt cx="1805441" cy="1894017"/>
          </a:xfrm>
        </p:grpSpPr>
        <p:sp>
          <p:nvSpPr>
            <p:cNvPr id="131" name="Rectangle: Top Corners Rounded 130">
              <a:extLst>
                <a:ext uri="{FF2B5EF4-FFF2-40B4-BE49-F238E27FC236}">
                  <a16:creationId xmlns:a16="http://schemas.microsoft.com/office/drawing/2014/main" id="{5ADA7DFD-7DBC-47A8-85CE-3CC4E02C6836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01C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076C24A-7D4F-4C61-90D8-A70E0D3117A6}"/>
                </a:ext>
              </a:extLst>
            </p:cNvPr>
            <p:cNvSpPr txBox="1"/>
            <p:nvPr/>
          </p:nvSpPr>
          <p:spPr>
            <a:xfrm>
              <a:off x="1387588" y="2182683"/>
              <a:ext cx="1805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Category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FE5A8F12-1D6C-4AF7-9B44-CBEA703B01F6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2328CEEE-1B39-4B4F-B9E4-22D1401921CF}"/>
              </a:ext>
            </a:extLst>
          </p:cNvPr>
          <p:cNvSpPr/>
          <p:nvPr/>
        </p:nvSpPr>
        <p:spPr>
          <a:xfrm flipV="1">
            <a:off x="1038124" y="2452004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4F3FF5FC-4C96-4F83-B943-3DFB091A97AD}"/>
              </a:ext>
            </a:extLst>
          </p:cNvPr>
          <p:cNvGrpSpPr/>
          <p:nvPr/>
        </p:nvGrpSpPr>
        <p:grpSpPr>
          <a:xfrm>
            <a:off x="1032455" y="3019433"/>
            <a:ext cx="1591582" cy="1636477"/>
            <a:chOff x="1488849" y="3710679"/>
            <a:chExt cx="1591582" cy="1636477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1F0377E-8338-43B4-BD8E-DAF56BB57C14}"/>
                </a:ext>
              </a:extLst>
            </p:cNvPr>
            <p:cNvSpPr txBox="1"/>
            <p:nvPr/>
          </p:nvSpPr>
          <p:spPr>
            <a:xfrm>
              <a:off x="1488849" y="3710679"/>
              <a:ext cx="1591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1C2F3"/>
                  </a:solidFill>
                  <a:latin typeface="Tw Cen MT" panose="020B0602020104020603" pitchFamily="34" charset="0"/>
                </a:rPr>
                <a:t>Based on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CE9A8E58-392D-4A02-B281-98525038947E}"/>
                </a:ext>
              </a:extLst>
            </p:cNvPr>
            <p:cNvSpPr txBox="1"/>
            <p:nvPr/>
          </p:nvSpPr>
          <p:spPr>
            <a:xfrm>
              <a:off x="1488849" y="4146827"/>
              <a:ext cx="159158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Availability</a:t>
              </a:r>
            </a:p>
            <a:p>
              <a:pPr algn="ctr"/>
              <a:r>
                <a:rPr lang="en-US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Installs/ Reviews</a:t>
              </a:r>
            </a:p>
            <a:p>
              <a:pPr algn="ctr"/>
              <a:r>
                <a:rPr lang="en-US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Revenue</a:t>
              </a:r>
            </a:p>
          </p:txBody>
        </p:sp>
      </p:grpSp>
      <p:pic>
        <p:nvPicPr>
          <p:cNvPr id="138" name="Graphic 137" descr="Filter">
            <a:extLst>
              <a:ext uri="{FF2B5EF4-FFF2-40B4-BE49-F238E27FC236}">
                <a16:creationId xmlns:a16="http://schemas.microsoft.com/office/drawing/2014/main" id="{7ECF4CE5-88A4-43EB-B2CD-850C0AC5B9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25093" y="4766797"/>
            <a:ext cx="606305" cy="6063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EF068D-7A5C-4192-85F6-2EFC8CA3E38F}"/>
              </a:ext>
            </a:extLst>
          </p:cNvPr>
          <p:cNvSpPr txBox="1"/>
          <p:nvPr/>
        </p:nvSpPr>
        <p:spPr>
          <a:xfrm flipH="1">
            <a:off x="1785257" y="3759734"/>
            <a:ext cx="9020045" cy="1675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Times New Roman" panose="02020603050405020304" pitchFamily="18" charset="0"/>
              <a:buChar char="⁎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No major impact of Ratings, most ratings lie in highest band</a:t>
            </a:r>
          </a:p>
          <a:p>
            <a:pPr marL="285750" indent="-285750">
              <a:lnSpc>
                <a:spcPct val="200000"/>
              </a:lnSpc>
              <a:buFont typeface="Times New Roman" panose="02020603050405020304" pitchFamily="18" charset="0"/>
              <a:buChar char="⁎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No of reviews show a positive correlation with no of installs</a:t>
            </a:r>
          </a:p>
          <a:p>
            <a:pPr marL="285750" indent="-285750">
              <a:lnSpc>
                <a:spcPct val="200000"/>
              </a:lnSpc>
              <a:buFont typeface="Times New Roman" panose="02020603050405020304" pitchFamily="18" charset="0"/>
              <a:buChar char="⁎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Availability of more apps in each category shows a slight correlation with the no of installs</a:t>
            </a:r>
          </a:p>
        </p:txBody>
      </p:sp>
      <p:sp>
        <p:nvSpPr>
          <p:cNvPr id="4" name="Half Frame 3">
            <a:extLst>
              <a:ext uri="{FF2B5EF4-FFF2-40B4-BE49-F238E27FC236}">
                <a16:creationId xmlns:a16="http://schemas.microsoft.com/office/drawing/2014/main" id="{5FA66A81-B375-4E82-85E8-B147C17FB274}"/>
              </a:ext>
            </a:extLst>
          </p:cNvPr>
          <p:cNvSpPr/>
          <p:nvPr/>
        </p:nvSpPr>
        <p:spPr>
          <a:xfrm>
            <a:off x="1204206" y="3176055"/>
            <a:ext cx="1248327" cy="597172"/>
          </a:xfrm>
          <a:prstGeom prst="halfFram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Half Frame 62">
            <a:extLst>
              <a:ext uri="{FF2B5EF4-FFF2-40B4-BE49-F238E27FC236}">
                <a16:creationId xmlns:a16="http://schemas.microsoft.com/office/drawing/2014/main" id="{0BEF5033-2567-434E-B0FC-E854BFA0C9DE}"/>
              </a:ext>
            </a:extLst>
          </p:cNvPr>
          <p:cNvSpPr/>
          <p:nvPr/>
        </p:nvSpPr>
        <p:spPr>
          <a:xfrm rot="10800000">
            <a:off x="10069776" y="5522460"/>
            <a:ext cx="1248327" cy="597172"/>
          </a:xfrm>
          <a:prstGeom prst="halfFram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030833-4C71-43B2-B8EF-E8C1113E0806}"/>
              </a:ext>
            </a:extLst>
          </p:cNvPr>
          <p:cNvGrpSpPr/>
          <p:nvPr/>
        </p:nvGrpSpPr>
        <p:grpSpPr>
          <a:xfrm>
            <a:off x="1301192" y="132228"/>
            <a:ext cx="1630694" cy="1270283"/>
            <a:chOff x="1301192" y="-230624"/>
            <a:chExt cx="1630694" cy="1270283"/>
          </a:xfrm>
        </p:grpSpPr>
        <p:sp>
          <p:nvSpPr>
            <p:cNvPr id="7" name="Diamond 6">
              <a:extLst>
                <a:ext uri="{FF2B5EF4-FFF2-40B4-BE49-F238E27FC236}">
                  <a16:creationId xmlns:a16="http://schemas.microsoft.com/office/drawing/2014/main" id="{D8BFEFBC-F8ED-45D8-9EB0-317C4B6723EF}"/>
                </a:ext>
              </a:extLst>
            </p:cNvPr>
            <p:cNvSpPr/>
            <p:nvPr/>
          </p:nvSpPr>
          <p:spPr>
            <a:xfrm>
              <a:off x="1301192" y="-230624"/>
              <a:ext cx="1630694" cy="1270283"/>
            </a:xfrm>
            <a:prstGeom prst="diamond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918059E-C42A-467B-9072-76DE482DA42E}"/>
                </a:ext>
              </a:extLst>
            </p:cNvPr>
            <p:cNvSpPr txBox="1"/>
            <p:nvPr/>
          </p:nvSpPr>
          <p:spPr>
            <a:xfrm flipH="1">
              <a:off x="1716294" y="-133648"/>
              <a:ext cx="800489" cy="725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10 K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86A1E89-E35F-4CFA-B0B8-C5BCBD74EFBD}"/>
              </a:ext>
            </a:extLst>
          </p:cNvPr>
          <p:cNvGrpSpPr/>
          <p:nvPr/>
        </p:nvGrpSpPr>
        <p:grpSpPr>
          <a:xfrm>
            <a:off x="4078416" y="596758"/>
            <a:ext cx="3079171" cy="1882586"/>
            <a:chOff x="3904245" y="233906"/>
            <a:chExt cx="3079171" cy="188258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3E46428-05C4-4104-8FB4-8966E62F648E}"/>
                </a:ext>
              </a:extLst>
            </p:cNvPr>
            <p:cNvSpPr/>
            <p:nvPr/>
          </p:nvSpPr>
          <p:spPr>
            <a:xfrm>
              <a:off x="3904245" y="233906"/>
              <a:ext cx="3079171" cy="188258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2970CB8-33D1-419D-8A7A-057A8F09A719}"/>
                </a:ext>
              </a:extLst>
            </p:cNvPr>
            <p:cNvSpPr txBox="1"/>
            <p:nvPr/>
          </p:nvSpPr>
          <p:spPr>
            <a:xfrm flipH="1">
              <a:off x="4780441" y="381280"/>
              <a:ext cx="2015683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sz="2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Category</a:t>
              </a:r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sz="2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Genre</a:t>
              </a:r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sz="2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Size</a:t>
              </a:r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sz="2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Content</a:t>
              </a:r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sz="2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Price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6739E9-46C7-4856-83EC-AE25E3AD5211}"/>
              </a:ext>
            </a:extLst>
          </p:cNvPr>
          <p:cNvGrpSpPr/>
          <p:nvPr/>
        </p:nvGrpSpPr>
        <p:grpSpPr>
          <a:xfrm>
            <a:off x="8421795" y="1629230"/>
            <a:ext cx="2345142" cy="1549521"/>
            <a:chOff x="8087966" y="1629231"/>
            <a:chExt cx="2345142" cy="154952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96354F2-B41A-49AF-819A-B7C56123889D}"/>
                </a:ext>
              </a:extLst>
            </p:cNvPr>
            <p:cNvSpPr/>
            <p:nvPr/>
          </p:nvSpPr>
          <p:spPr>
            <a:xfrm>
              <a:off x="8087966" y="1629231"/>
              <a:ext cx="2071104" cy="1549521"/>
            </a:xfrm>
            <a:prstGeom prst="round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7D85C67-58A4-43D9-B0B0-DF3EEC2AF5CD}"/>
                </a:ext>
              </a:extLst>
            </p:cNvPr>
            <p:cNvSpPr txBox="1"/>
            <p:nvPr/>
          </p:nvSpPr>
          <p:spPr>
            <a:xfrm flipH="1">
              <a:off x="8417425" y="1722092"/>
              <a:ext cx="201568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q"/>
              </a:pPr>
              <a:r>
                <a:rPr lang="en-US" sz="2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Installs</a:t>
              </a:r>
            </a:p>
            <a:p>
              <a:pPr marL="342900" indent="-342900">
                <a:buFont typeface="Wingdings" panose="05000000000000000000" pitchFamily="2" charset="2"/>
                <a:buChar char="q"/>
              </a:pPr>
              <a:r>
                <a:rPr lang="en-US" sz="2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Average Rating</a:t>
              </a:r>
            </a:p>
            <a:p>
              <a:pPr marL="342900" indent="-342900">
                <a:buFont typeface="Wingdings" panose="05000000000000000000" pitchFamily="2" charset="2"/>
                <a:buChar char="q"/>
              </a:pPr>
              <a:r>
                <a:rPr lang="en-US" sz="2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Reviews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5350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7758">
        <p159:morph option="byObject"/>
      </p:transition>
    </mc:Choice>
    <mc:Fallback xmlns="">
      <p:transition spd="slow" advTm="877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7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500"/>
                            </p:stCondLst>
                            <p:childTnLst>
                              <p:par>
                                <p:cTn id="8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00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500"/>
                            </p:stCondLst>
                            <p:childTnLst>
                              <p:par>
                                <p:cTn id="9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4000"/>
                            </p:stCondLst>
                            <p:childTnLst>
                              <p:par>
                                <p:cTn id="10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500"/>
                            </p:stCondLst>
                            <p:childTnLst>
                              <p:par>
                                <p:cTn id="1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500"/>
                            </p:stCondLst>
                            <p:childTnLst>
                              <p:par>
                                <p:cTn id="1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6500"/>
                            </p:stCondLst>
                            <p:childTnLst>
                              <p:par>
                                <p:cTn id="1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7000"/>
                            </p:stCondLst>
                            <p:childTnLst>
                              <p:par>
                                <p:cTn id="1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7500"/>
                            </p:stCondLst>
                            <p:childTnLst>
                              <p:par>
                                <p:cTn id="1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8000"/>
                            </p:stCondLst>
                            <p:childTnLst>
                              <p:par>
                                <p:cTn id="1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8500"/>
                            </p:stCondLst>
                            <p:childTnLst>
                              <p:par>
                                <p:cTn id="1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107" grpId="0" animBg="1"/>
      <p:bldP spid="116" grpId="0" animBg="1"/>
      <p:bldP spid="125" grpId="0" animBg="1"/>
      <p:bldP spid="134" grpId="0" animBg="1"/>
      <p:bldP spid="2" grpId="0" uiExpand="1" build="allAtOnce"/>
      <p:bldP spid="2" grpId="1" uiExpand="1" build="allAtOnce"/>
      <p:bldP spid="4" grpId="0" animBg="1"/>
      <p:bldP spid="4" grpId="1" animBg="1"/>
      <p:bldP spid="63" grpId="0" animBg="1"/>
      <p:bldP spid="63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Chart&#10;&#10;Description automatically generated">
            <a:extLst>
              <a:ext uri="{FF2B5EF4-FFF2-40B4-BE49-F238E27FC236}">
                <a16:creationId xmlns:a16="http://schemas.microsoft.com/office/drawing/2014/main" id="{DBED1A32-47B0-4AE9-9A81-1683CEAAF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84" y="965200"/>
            <a:ext cx="4344584" cy="2060298"/>
          </a:xfrm>
          <a:prstGeom prst="rect">
            <a:avLst/>
          </a:prstGeom>
        </p:spPr>
      </p:pic>
      <p:pic>
        <p:nvPicPr>
          <p:cNvPr id="37" name="Picture 36" descr="A picture containing chart&#10;&#10;Description automatically generated">
            <a:extLst>
              <a:ext uri="{FF2B5EF4-FFF2-40B4-BE49-F238E27FC236}">
                <a16:creationId xmlns:a16="http://schemas.microsoft.com/office/drawing/2014/main" id="{E221A764-A6DF-46CC-9A08-783D53CBA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144" y="965200"/>
            <a:ext cx="4407054" cy="2060298"/>
          </a:xfrm>
          <a:prstGeom prst="rect">
            <a:avLst/>
          </a:prstGeom>
        </p:spPr>
      </p:pic>
      <p:pic>
        <p:nvPicPr>
          <p:cNvPr id="33" name="Picture 32" descr="A picture containing chart&#10;&#10;Description automatically generated">
            <a:extLst>
              <a:ext uri="{FF2B5EF4-FFF2-40B4-BE49-F238E27FC236}">
                <a16:creationId xmlns:a16="http://schemas.microsoft.com/office/drawing/2014/main" id="{05D96197-8BE7-48D5-BFDC-DE762052BA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65" y="3836247"/>
            <a:ext cx="4407054" cy="2060298"/>
          </a:xfrm>
          <a:prstGeom prst="rect">
            <a:avLst/>
          </a:prstGeom>
        </p:spPr>
      </p:pic>
      <p:pic>
        <p:nvPicPr>
          <p:cNvPr id="39" name="Picture 38" descr="Chart&#10;&#10;Description automatically generated">
            <a:extLst>
              <a:ext uri="{FF2B5EF4-FFF2-40B4-BE49-F238E27FC236}">
                <a16:creationId xmlns:a16="http://schemas.microsoft.com/office/drawing/2014/main" id="{F104FF40-3509-4C13-9D30-C26DF09B78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144" y="3836247"/>
            <a:ext cx="4407054" cy="206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604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Chart&#10;&#10;Description automatically generated">
            <a:extLst>
              <a:ext uri="{FF2B5EF4-FFF2-40B4-BE49-F238E27FC236}">
                <a16:creationId xmlns:a16="http://schemas.microsoft.com/office/drawing/2014/main" id="{DBED1A32-47B0-4AE9-9A81-1683CEAAF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84" y="965200"/>
            <a:ext cx="4344584" cy="2060298"/>
          </a:xfrm>
          <a:prstGeom prst="rect">
            <a:avLst/>
          </a:prstGeom>
        </p:spPr>
      </p:pic>
      <p:pic>
        <p:nvPicPr>
          <p:cNvPr id="37" name="Picture 36" descr="A picture containing chart&#10;&#10;Description automatically generated">
            <a:extLst>
              <a:ext uri="{FF2B5EF4-FFF2-40B4-BE49-F238E27FC236}">
                <a16:creationId xmlns:a16="http://schemas.microsoft.com/office/drawing/2014/main" id="{E221A764-A6DF-46CC-9A08-783D53CBA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144" y="965200"/>
            <a:ext cx="4407054" cy="2060298"/>
          </a:xfrm>
          <a:prstGeom prst="rect">
            <a:avLst/>
          </a:prstGeom>
        </p:spPr>
      </p:pic>
      <p:pic>
        <p:nvPicPr>
          <p:cNvPr id="33" name="Picture 32" descr="A picture containing chart&#10;&#10;Description automatically generated">
            <a:extLst>
              <a:ext uri="{FF2B5EF4-FFF2-40B4-BE49-F238E27FC236}">
                <a16:creationId xmlns:a16="http://schemas.microsoft.com/office/drawing/2014/main" id="{05D96197-8BE7-48D5-BFDC-DE762052BA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65" y="3836247"/>
            <a:ext cx="4407054" cy="2060298"/>
          </a:xfrm>
          <a:prstGeom prst="rect">
            <a:avLst/>
          </a:prstGeom>
        </p:spPr>
      </p:pic>
      <p:pic>
        <p:nvPicPr>
          <p:cNvPr id="39" name="Picture 38" descr="Chart&#10;&#10;Description automatically generated">
            <a:extLst>
              <a:ext uri="{FF2B5EF4-FFF2-40B4-BE49-F238E27FC236}">
                <a16:creationId xmlns:a16="http://schemas.microsoft.com/office/drawing/2014/main" id="{F104FF40-3509-4C13-9D30-C26DF09B78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942" y="961455"/>
            <a:ext cx="10089527" cy="493509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539D124-9BBB-4589-B095-17FA9016C5FF}"/>
              </a:ext>
            </a:extLst>
          </p:cNvPr>
          <p:cNvSpPr/>
          <p:nvPr/>
        </p:nvSpPr>
        <p:spPr>
          <a:xfrm>
            <a:off x="1096713" y="1416705"/>
            <a:ext cx="1553369" cy="1157287"/>
          </a:xfrm>
          <a:prstGeom prst="ellipse">
            <a:avLst/>
          </a:prstGeom>
          <a:noFill/>
          <a:ln w="28575">
            <a:solidFill>
              <a:srgbClr val="F834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98638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Chart&#10;&#10;Description automatically generated">
            <a:extLst>
              <a:ext uri="{FF2B5EF4-FFF2-40B4-BE49-F238E27FC236}">
                <a16:creationId xmlns:a16="http://schemas.microsoft.com/office/drawing/2014/main" id="{DBED1A32-47B0-4AE9-9A81-1683CEAAF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84" y="965200"/>
            <a:ext cx="4344584" cy="2060298"/>
          </a:xfrm>
          <a:prstGeom prst="rect">
            <a:avLst/>
          </a:prstGeom>
        </p:spPr>
      </p:pic>
      <p:pic>
        <p:nvPicPr>
          <p:cNvPr id="37" name="Picture 36" descr="A picture containing chart&#10;&#10;Description automatically generated">
            <a:extLst>
              <a:ext uri="{FF2B5EF4-FFF2-40B4-BE49-F238E27FC236}">
                <a16:creationId xmlns:a16="http://schemas.microsoft.com/office/drawing/2014/main" id="{E221A764-A6DF-46CC-9A08-783D53CBA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144" y="965200"/>
            <a:ext cx="4407054" cy="2060298"/>
          </a:xfrm>
          <a:prstGeom prst="rect">
            <a:avLst/>
          </a:prstGeom>
        </p:spPr>
      </p:pic>
      <p:pic>
        <p:nvPicPr>
          <p:cNvPr id="33" name="Picture 32" descr="A picture containing chart&#10;&#10;Description automatically generated">
            <a:extLst>
              <a:ext uri="{FF2B5EF4-FFF2-40B4-BE49-F238E27FC236}">
                <a16:creationId xmlns:a16="http://schemas.microsoft.com/office/drawing/2014/main" id="{05D96197-8BE7-48D5-BFDC-DE762052BA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65" y="3836247"/>
            <a:ext cx="4407054" cy="2060298"/>
          </a:xfrm>
          <a:prstGeom prst="rect">
            <a:avLst/>
          </a:prstGeom>
        </p:spPr>
      </p:pic>
      <p:pic>
        <p:nvPicPr>
          <p:cNvPr id="39" name="Picture 38" descr="Chart&#10;&#10;Description automatically generated">
            <a:extLst>
              <a:ext uri="{FF2B5EF4-FFF2-40B4-BE49-F238E27FC236}">
                <a16:creationId xmlns:a16="http://schemas.microsoft.com/office/drawing/2014/main" id="{F104FF40-3509-4C13-9D30-C26DF09B78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144" y="3836247"/>
            <a:ext cx="4407054" cy="206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54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987DDD2-6CEC-4752-90E3-132353450E65}"/>
              </a:ext>
            </a:extLst>
          </p:cNvPr>
          <p:cNvGrpSpPr/>
          <p:nvPr/>
        </p:nvGrpSpPr>
        <p:grpSpPr>
          <a:xfrm>
            <a:off x="6253817" y="1372275"/>
            <a:ext cx="5294715" cy="3889042"/>
            <a:chOff x="6253817" y="1372275"/>
            <a:chExt cx="5294715" cy="3889042"/>
          </a:xfrm>
        </p:grpSpPr>
        <p:pic>
          <p:nvPicPr>
            <p:cNvPr id="35" name="Picture 34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23CB7555-7872-4E6A-9F9F-5F395B670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3817" y="1936608"/>
              <a:ext cx="5294715" cy="3324709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4C52EB4-DE64-4840-873F-3781E06B61B2}"/>
                </a:ext>
              </a:extLst>
            </p:cNvPr>
            <p:cNvSpPr txBox="1"/>
            <p:nvPr/>
          </p:nvSpPr>
          <p:spPr>
            <a:xfrm>
              <a:off x="6909196" y="1372275"/>
              <a:ext cx="3686009" cy="3332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6B6B6B"/>
                  </a:solidFill>
                  <a:latin typeface="Tw Cen MT" panose="020B0602020104020603" pitchFamily="34" charset="0"/>
                </a:rPr>
                <a:t>Content rating with maximum revenue per app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F5C5EF3-4960-41F2-A11E-C28BC2949B0D}"/>
                </a:ext>
              </a:extLst>
            </p:cNvPr>
            <p:cNvSpPr/>
            <p:nvPr/>
          </p:nvSpPr>
          <p:spPr>
            <a:xfrm>
              <a:off x="7594211" y="1964454"/>
              <a:ext cx="2883877" cy="2193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B7ECCC7-3605-4C7F-AF33-A9C31D8C1FFF}"/>
              </a:ext>
            </a:extLst>
          </p:cNvPr>
          <p:cNvGrpSpPr/>
          <p:nvPr/>
        </p:nvGrpSpPr>
        <p:grpSpPr>
          <a:xfrm>
            <a:off x="643467" y="1360554"/>
            <a:ext cx="5294716" cy="3746017"/>
            <a:chOff x="643467" y="1360554"/>
            <a:chExt cx="5294716" cy="3746017"/>
          </a:xfrm>
        </p:grpSpPr>
        <p:pic>
          <p:nvPicPr>
            <p:cNvPr id="33" name="Picture 32" descr="Chart, bar chart&#10;&#10;Description automatically generated">
              <a:extLst>
                <a:ext uri="{FF2B5EF4-FFF2-40B4-BE49-F238E27FC236}">
                  <a16:creationId xmlns:a16="http://schemas.microsoft.com/office/drawing/2014/main" id="{2FFA2B95-0EE4-4659-B4AE-3E752B91E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467" y="1964454"/>
              <a:ext cx="5294716" cy="3142117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78A2B3E-39B1-4560-A738-053EA1BC4DCB}"/>
                </a:ext>
              </a:extLst>
            </p:cNvPr>
            <p:cNvSpPr txBox="1"/>
            <p:nvPr/>
          </p:nvSpPr>
          <p:spPr>
            <a:xfrm>
              <a:off x="1537683" y="1360554"/>
              <a:ext cx="3997505" cy="3487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6B6B6B"/>
                  </a:solidFill>
                  <a:latin typeface="Tw Cen MT" panose="020B0602020104020603" pitchFamily="34" charset="0"/>
                </a:rPr>
                <a:t>Content rating with maximum installations per app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D70C7E1-B0EA-4FAC-9EB4-549B4FDAF8EF}"/>
                </a:ext>
              </a:extLst>
            </p:cNvPr>
            <p:cNvSpPr/>
            <p:nvPr/>
          </p:nvSpPr>
          <p:spPr>
            <a:xfrm>
              <a:off x="2147590" y="1964454"/>
              <a:ext cx="2883877" cy="236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4B8B16C8-7491-40CE-9717-B331729AB817}"/>
              </a:ext>
            </a:extLst>
          </p:cNvPr>
          <p:cNvSpPr/>
          <p:nvPr/>
        </p:nvSpPr>
        <p:spPr>
          <a:xfrm>
            <a:off x="738112" y="2082707"/>
            <a:ext cx="1042989" cy="460670"/>
          </a:xfrm>
          <a:prstGeom prst="ellipse">
            <a:avLst/>
          </a:prstGeom>
          <a:noFill/>
          <a:ln w="28575">
            <a:solidFill>
              <a:srgbClr val="F834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36B3A53-297A-4275-8BA2-7DC01285DAAB}"/>
              </a:ext>
            </a:extLst>
          </p:cNvPr>
          <p:cNvSpPr/>
          <p:nvPr/>
        </p:nvSpPr>
        <p:spPr>
          <a:xfrm rot="16200000">
            <a:off x="6639039" y="4509488"/>
            <a:ext cx="1042989" cy="460670"/>
          </a:xfrm>
          <a:prstGeom prst="ellipse">
            <a:avLst/>
          </a:prstGeom>
          <a:noFill/>
          <a:ln w="28575">
            <a:solidFill>
              <a:srgbClr val="F834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437484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8E8C5F-869A-4225-85BD-0F1D2255C532}"/>
              </a:ext>
            </a:extLst>
          </p:cNvPr>
          <p:cNvGrpSpPr/>
          <p:nvPr/>
        </p:nvGrpSpPr>
        <p:grpSpPr>
          <a:xfrm>
            <a:off x="1011558" y="650497"/>
            <a:ext cx="5627178" cy="5571066"/>
            <a:chOff x="1011558" y="650497"/>
            <a:chExt cx="5627178" cy="5571066"/>
          </a:xfrm>
        </p:grpSpPr>
        <p:pic>
          <p:nvPicPr>
            <p:cNvPr id="35" name="Picture 34" descr="Chart&#10;&#10;Description automatically generated">
              <a:extLst>
                <a:ext uri="{FF2B5EF4-FFF2-40B4-BE49-F238E27FC236}">
                  <a16:creationId xmlns:a16="http://schemas.microsoft.com/office/drawing/2014/main" id="{706FE41A-2EE0-4249-85E9-C2DC8E435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708" y="650497"/>
              <a:ext cx="5585028" cy="5571066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A3D2FD1-9265-45BA-AE0B-3F28E4358AA3}"/>
                </a:ext>
              </a:extLst>
            </p:cNvPr>
            <p:cNvSpPr txBox="1"/>
            <p:nvPr/>
          </p:nvSpPr>
          <p:spPr>
            <a:xfrm rot="16389458">
              <a:off x="919820" y="2656477"/>
              <a:ext cx="5220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5D7373"/>
                  </a:solidFill>
                </a:rPr>
                <a:t>($)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E71106C-D0E5-4BBB-84F9-380165BD7135}"/>
              </a:ext>
            </a:extLst>
          </p:cNvPr>
          <p:cNvGrpSpPr/>
          <p:nvPr/>
        </p:nvGrpSpPr>
        <p:grpSpPr>
          <a:xfrm>
            <a:off x="7635515" y="964968"/>
            <a:ext cx="3915303" cy="1888923"/>
            <a:chOff x="7635515" y="964968"/>
            <a:chExt cx="3915303" cy="1888923"/>
          </a:xfrm>
        </p:grpSpPr>
        <p:pic>
          <p:nvPicPr>
            <p:cNvPr id="33" name="Picture 32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A64B1EA6-753A-4811-BD89-73D86D771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5873" y="964968"/>
              <a:ext cx="3854945" cy="188892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CFF0A4-39B1-4E8C-8506-7817FA5DB5D6}"/>
                </a:ext>
              </a:extLst>
            </p:cNvPr>
            <p:cNvSpPr txBox="1"/>
            <p:nvPr/>
          </p:nvSpPr>
          <p:spPr>
            <a:xfrm rot="16389458">
              <a:off x="7482222" y="1351120"/>
              <a:ext cx="5220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5D7373"/>
                  </a:solidFill>
                </a:rPr>
                <a:t>($)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D9FFD3B-B961-4F58-B640-96A40862E5E4}"/>
              </a:ext>
            </a:extLst>
          </p:cNvPr>
          <p:cNvGrpSpPr/>
          <p:nvPr/>
        </p:nvGrpSpPr>
        <p:grpSpPr>
          <a:xfrm>
            <a:off x="7687962" y="4045552"/>
            <a:ext cx="3903582" cy="1879285"/>
            <a:chOff x="7645760" y="4129959"/>
            <a:chExt cx="3903582" cy="1879285"/>
          </a:xfrm>
        </p:grpSpPr>
        <p:pic>
          <p:nvPicPr>
            <p:cNvPr id="14" name="Picture 13" descr="Chart, bar chart&#10;&#10;Description automatically generated">
              <a:extLst>
                <a:ext uri="{FF2B5EF4-FFF2-40B4-BE49-F238E27FC236}">
                  <a16:creationId xmlns:a16="http://schemas.microsoft.com/office/drawing/2014/main" id="{2C0C448D-CD71-4129-BC36-24A1EE71E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4397" y="4129959"/>
              <a:ext cx="3854945" cy="187928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5A88BFD-D4C4-40D1-9E8C-5E0B6DB3FD01}"/>
                </a:ext>
              </a:extLst>
            </p:cNvPr>
            <p:cNvSpPr txBox="1"/>
            <p:nvPr/>
          </p:nvSpPr>
          <p:spPr>
            <a:xfrm rot="16389458">
              <a:off x="7492467" y="4515191"/>
              <a:ext cx="5220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5D7373"/>
                  </a:solidFill>
                </a:rPr>
                <a:t>($)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FBD4532-697A-4713-8092-AE44C169D20B}"/>
              </a:ext>
            </a:extLst>
          </p:cNvPr>
          <p:cNvSpPr txBox="1"/>
          <p:nvPr/>
        </p:nvSpPr>
        <p:spPr>
          <a:xfrm>
            <a:off x="2371049" y="4045552"/>
            <a:ext cx="1628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w Cen MT" panose="020B0602020104020603" pitchFamily="34" charset="0"/>
              </a:rPr>
              <a:t>80%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EDFDEE-792A-411C-8B66-38F51BD243AE}"/>
              </a:ext>
            </a:extLst>
          </p:cNvPr>
          <p:cNvSpPr txBox="1"/>
          <p:nvPr/>
        </p:nvSpPr>
        <p:spPr>
          <a:xfrm>
            <a:off x="889539" y="650497"/>
            <a:ext cx="1628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w Cen MT" panose="020B0602020104020603" pitchFamily="34" charset="0"/>
              </a:rPr>
              <a:t>92% - Free</a:t>
            </a:r>
            <a:endParaRPr lang="en-IN" sz="2400" b="1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86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71106C-D0E5-4BBB-84F9-380165BD7135}"/>
              </a:ext>
            </a:extLst>
          </p:cNvPr>
          <p:cNvGrpSpPr/>
          <p:nvPr/>
        </p:nvGrpSpPr>
        <p:grpSpPr>
          <a:xfrm>
            <a:off x="7635515" y="964968"/>
            <a:ext cx="3915303" cy="1888923"/>
            <a:chOff x="7635515" y="964968"/>
            <a:chExt cx="3915303" cy="1888923"/>
          </a:xfrm>
        </p:grpSpPr>
        <p:pic>
          <p:nvPicPr>
            <p:cNvPr id="33" name="Picture 32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A64B1EA6-753A-4811-BD89-73D86D771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5873" y="964968"/>
              <a:ext cx="3854945" cy="188892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CFF0A4-39B1-4E8C-8506-7817FA5DB5D6}"/>
                </a:ext>
              </a:extLst>
            </p:cNvPr>
            <p:cNvSpPr txBox="1"/>
            <p:nvPr/>
          </p:nvSpPr>
          <p:spPr>
            <a:xfrm rot="16389458">
              <a:off x="7482222" y="1351120"/>
              <a:ext cx="5220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5D7373"/>
                  </a:solidFill>
                </a:rPr>
                <a:t>($)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D9FFD3B-B961-4F58-B640-96A40862E5E4}"/>
              </a:ext>
            </a:extLst>
          </p:cNvPr>
          <p:cNvGrpSpPr/>
          <p:nvPr/>
        </p:nvGrpSpPr>
        <p:grpSpPr>
          <a:xfrm>
            <a:off x="673374" y="934454"/>
            <a:ext cx="6384267" cy="4861435"/>
            <a:chOff x="7665345" y="4129959"/>
            <a:chExt cx="3883997" cy="1879285"/>
          </a:xfrm>
        </p:grpSpPr>
        <p:pic>
          <p:nvPicPr>
            <p:cNvPr id="14" name="Picture 13" descr="Chart, bar chart&#10;&#10;Description automatically generated">
              <a:extLst>
                <a:ext uri="{FF2B5EF4-FFF2-40B4-BE49-F238E27FC236}">
                  <a16:creationId xmlns:a16="http://schemas.microsoft.com/office/drawing/2014/main" id="{2C0C448D-CD71-4129-BC36-24A1EE71E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4397" y="4129959"/>
              <a:ext cx="3854945" cy="187928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5A88BFD-D4C4-40D1-9E8C-5E0B6DB3FD01}"/>
                </a:ext>
              </a:extLst>
            </p:cNvPr>
            <p:cNvSpPr txBox="1"/>
            <p:nvPr/>
          </p:nvSpPr>
          <p:spPr>
            <a:xfrm rot="16200000">
              <a:off x="7483908" y="4510707"/>
              <a:ext cx="522029" cy="159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5D7373"/>
                  </a:solidFill>
                </a:rPr>
                <a:t>($)</a:t>
              </a:r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22E9CE92-2681-4B0A-8E5D-9EB77037304F}"/>
              </a:ext>
            </a:extLst>
          </p:cNvPr>
          <p:cNvSpPr/>
          <p:nvPr/>
        </p:nvSpPr>
        <p:spPr>
          <a:xfrm rot="16200000">
            <a:off x="437515" y="1579831"/>
            <a:ext cx="1350415" cy="598549"/>
          </a:xfrm>
          <a:prstGeom prst="ellipse">
            <a:avLst/>
          </a:prstGeom>
          <a:noFill/>
          <a:ln w="28575">
            <a:solidFill>
              <a:srgbClr val="F834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71708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8E8C5F-869A-4225-85BD-0F1D2255C532}"/>
              </a:ext>
            </a:extLst>
          </p:cNvPr>
          <p:cNvGrpSpPr/>
          <p:nvPr/>
        </p:nvGrpSpPr>
        <p:grpSpPr>
          <a:xfrm>
            <a:off x="1011558" y="650497"/>
            <a:ext cx="5627178" cy="5571066"/>
            <a:chOff x="1011558" y="650497"/>
            <a:chExt cx="5627178" cy="5571066"/>
          </a:xfrm>
        </p:grpSpPr>
        <p:pic>
          <p:nvPicPr>
            <p:cNvPr id="35" name="Picture 34" descr="Chart&#10;&#10;Description automatically generated">
              <a:extLst>
                <a:ext uri="{FF2B5EF4-FFF2-40B4-BE49-F238E27FC236}">
                  <a16:creationId xmlns:a16="http://schemas.microsoft.com/office/drawing/2014/main" id="{706FE41A-2EE0-4249-85E9-C2DC8E435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708" y="650497"/>
              <a:ext cx="5585028" cy="5571066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A3D2FD1-9265-45BA-AE0B-3F28E4358AA3}"/>
                </a:ext>
              </a:extLst>
            </p:cNvPr>
            <p:cNvSpPr txBox="1"/>
            <p:nvPr/>
          </p:nvSpPr>
          <p:spPr>
            <a:xfrm rot="16389458">
              <a:off x="919820" y="2656477"/>
              <a:ext cx="5220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5D7373"/>
                  </a:solidFill>
                </a:rPr>
                <a:t>($)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E71106C-D0E5-4BBB-84F9-380165BD7135}"/>
              </a:ext>
            </a:extLst>
          </p:cNvPr>
          <p:cNvGrpSpPr/>
          <p:nvPr/>
        </p:nvGrpSpPr>
        <p:grpSpPr>
          <a:xfrm>
            <a:off x="7635515" y="964968"/>
            <a:ext cx="3915303" cy="1888923"/>
            <a:chOff x="7635515" y="964968"/>
            <a:chExt cx="3915303" cy="1888923"/>
          </a:xfrm>
        </p:grpSpPr>
        <p:pic>
          <p:nvPicPr>
            <p:cNvPr id="33" name="Picture 32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A64B1EA6-753A-4811-BD89-73D86D771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5873" y="964968"/>
              <a:ext cx="3854945" cy="188892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CFF0A4-39B1-4E8C-8506-7817FA5DB5D6}"/>
                </a:ext>
              </a:extLst>
            </p:cNvPr>
            <p:cNvSpPr txBox="1"/>
            <p:nvPr/>
          </p:nvSpPr>
          <p:spPr>
            <a:xfrm rot="16389458">
              <a:off x="7482222" y="1351120"/>
              <a:ext cx="5220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5D7373"/>
                  </a:solidFill>
                </a:rPr>
                <a:t>($)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D9FFD3B-B961-4F58-B640-96A40862E5E4}"/>
              </a:ext>
            </a:extLst>
          </p:cNvPr>
          <p:cNvGrpSpPr/>
          <p:nvPr/>
        </p:nvGrpSpPr>
        <p:grpSpPr>
          <a:xfrm>
            <a:off x="7687964" y="4129959"/>
            <a:ext cx="3903582" cy="1879285"/>
            <a:chOff x="7645760" y="4129959"/>
            <a:chExt cx="3903582" cy="1879285"/>
          </a:xfrm>
        </p:grpSpPr>
        <p:pic>
          <p:nvPicPr>
            <p:cNvPr id="14" name="Picture 13" descr="Chart, bar chart&#10;&#10;Description automatically generated">
              <a:extLst>
                <a:ext uri="{FF2B5EF4-FFF2-40B4-BE49-F238E27FC236}">
                  <a16:creationId xmlns:a16="http://schemas.microsoft.com/office/drawing/2014/main" id="{2C0C448D-CD71-4129-BC36-24A1EE71E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4397" y="4129959"/>
              <a:ext cx="3854945" cy="187928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5A88BFD-D4C4-40D1-9E8C-5E0B6DB3FD01}"/>
                </a:ext>
              </a:extLst>
            </p:cNvPr>
            <p:cNvSpPr txBox="1"/>
            <p:nvPr/>
          </p:nvSpPr>
          <p:spPr>
            <a:xfrm rot="16389458">
              <a:off x="7492467" y="4515191"/>
              <a:ext cx="5220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5D7373"/>
                  </a:solidFill>
                </a:rPr>
                <a:t>($)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9544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71106C-D0E5-4BBB-84F9-380165BD7135}"/>
              </a:ext>
            </a:extLst>
          </p:cNvPr>
          <p:cNvGrpSpPr/>
          <p:nvPr/>
        </p:nvGrpSpPr>
        <p:grpSpPr>
          <a:xfrm>
            <a:off x="711674" y="929635"/>
            <a:ext cx="6345966" cy="4500494"/>
            <a:chOff x="7685384" y="964968"/>
            <a:chExt cx="3865434" cy="1888923"/>
          </a:xfrm>
        </p:grpSpPr>
        <p:pic>
          <p:nvPicPr>
            <p:cNvPr id="33" name="Picture 32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A64B1EA6-753A-4811-BD89-73D86D771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5873" y="964968"/>
              <a:ext cx="3854945" cy="188892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CFF0A4-39B1-4E8C-8506-7817FA5DB5D6}"/>
                </a:ext>
              </a:extLst>
            </p:cNvPr>
            <p:cNvSpPr txBox="1"/>
            <p:nvPr/>
          </p:nvSpPr>
          <p:spPr>
            <a:xfrm rot="16200000">
              <a:off x="7499358" y="1366140"/>
              <a:ext cx="522029" cy="14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5D7373"/>
                  </a:solidFill>
                </a:rPr>
                <a:t>($)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D9FFD3B-B961-4F58-B640-96A40862E5E4}"/>
              </a:ext>
            </a:extLst>
          </p:cNvPr>
          <p:cNvGrpSpPr/>
          <p:nvPr/>
        </p:nvGrpSpPr>
        <p:grpSpPr>
          <a:xfrm>
            <a:off x="7687965" y="4073687"/>
            <a:ext cx="3903582" cy="1879285"/>
            <a:chOff x="7645760" y="4129959"/>
            <a:chExt cx="3903582" cy="1879285"/>
          </a:xfrm>
        </p:grpSpPr>
        <p:pic>
          <p:nvPicPr>
            <p:cNvPr id="14" name="Picture 13" descr="Chart, bar chart&#10;&#10;Description automatically generated">
              <a:extLst>
                <a:ext uri="{FF2B5EF4-FFF2-40B4-BE49-F238E27FC236}">
                  <a16:creationId xmlns:a16="http://schemas.microsoft.com/office/drawing/2014/main" id="{2C0C448D-CD71-4129-BC36-24A1EE71E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4397" y="4129959"/>
              <a:ext cx="3854945" cy="187928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5A88BFD-D4C4-40D1-9E8C-5E0B6DB3FD01}"/>
                </a:ext>
              </a:extLst>
            </p:cNvPr>
            <p:cNvSpPr txBox="1"/>
            <p:nvPr/>
          </p:nvSpPr>
          <p:spPr>
            <a:xfrm rot="16389458">
              <a:off x="7492467" y="4515191"/>
              <a:ext cx="5220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5D7373"/>
                  </a:solidFill>
                </a:rPr>
                <a:t>($)</a:t>
              </a:r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1CFB3E6B-8EAA-4CC5-AFDC-A5CB3D2754F4}"/>
              </a:ext>
            </a:extLst>
          </p:cNvPr>
          <p:cNvSpPr/>
          <p:nvPr/>
        </p:nvSpPr>
        <p:spPr>
          <a:xfrm rot="16200000">
            <a:off x="958898" y="868007"/>
            <a:ext cx="512418" cy="1294867"/>
          </a:xfrm>
          <a:prstGeom prst="ellipse">
            <a:avLst/>
          </a:prstGeom>
          <a:noFill/>
          <a:ln w="28575">
            <a:solidFill>
              <a:srgbClr val="F834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83934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8E8C5F-869A-4225-85BD-0F1D2255C532}"/>
              </a:ext>
            </a:extLst>
          </p:cNvPr>
          <p:cNvGrpSpPr/>
          <p:nvPr/>
        </p:nvGrpSpPr>
        <p:grpSpPr>
          <a:xfrm>
            <a:off x="1011558" y="650497"/>
            <a:ext cx="5627178" cy="5571066"/>
            <a:chOff x="1011558" y="650497"/>
            <a:chExt cx="5627178" cy="5571066"/>
          </a:xfrm>
        </p:grpSpPr>
        <p:pic>
          <p:nvPicPr>
            <p:cNvPr id="35" name="Picture 34" descr="Chart&#10;&#10;Description automatically generated">
              <a:extLst>
                <a:ext uri="{FF2B5EF4-FFF2-40B4-BE49-F238E27FC236}">
                  <a16:creationId xmlns:a16="http://schemas.microsoft.com/office/drawing/2014/main" id="{706FE41A-2EE0-4249-85E9-C2DC8E435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708" y="650497"/>
              <a:ext cx="5585028" cy="5571066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A3D2FD1-9265-45BA-AE0B-3F28E4358AA3}"/>
                </a:ext>
              </a:extLst>
            </p:cNvPr>
            <p:cNvSpPr txBox="1"/>
            <p:nvPr/>
          </p:nvSpPr>
          <p:spPr>
            <a:xfrm rot="16389458">
              <a:off x="919820" y="2656477"/>
              <a:ext cx="5220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5D7373"/>
                  </a:solidFill>
                </a:rPr>
                <a:t>($)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E71106C-D0E5-4BBB-84F9-380165BD7135}"/>
              </a:ext>
            </a:extLst>
          </p:cNvPr>
          <p:cNvGrpSpPr/>
          <p:nvPr/>
        </p:nvGrpSpPr>
        <p:grpSpPr>
          <a:xfrm>
            <a:off x="7635515" y="964968"/>
            <a:ext cx="3915303" cy="1888923"/>
            <a:chOff x="7635515" y="964968"/>
            <a:chExt cx="3915303" cy="1888923"/>
          </a:xfrm>
        </p:grpSpPr>
        <p:pic>
          <p:nvPicPr>
            <p:cNvPr id="33" name="Picture 32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A64B1EA6-753A-4811-BD89-73D86D771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5873" y="964968"/>
              <a:ext cx="3854945" cy="188892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CFF0A4-39B1-4E8C-8506-7817FA5DB5D6}"/>
                </a:ext>
              </a:extLst>
            </p:cNvPr>
            <p:cNvSpPr txBox="1"/>
            <p:nvPr/>
          </p:nvSpPr>
          <p:spPr>
            <a:xfrm rot="16389458">
              <a:off x="7482222" y="1351120"/>
              <a:ext cx="5220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5D7373"/>
                  </a:solidFill>
                </a:rPr>
                <a:t>($)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D9FFD3B-B961-4F58-B640-96A40862E5E4}"/>
              </a:ext>
            </a:extLst>
          </p:cNvPr>
          <p:cNvGrpSpPr/>
          <p:nvPr/>
        </p:nvGrpSpPr>
        <p:grpSpPr>
          <a:xfrm>
            <a:off x="7675332" y="4036636"/>
            <a:ext cx="3903582" cy="1879285"/>
            <a:chOff x="7645760" y="4129959"/>
            <a:chExt cx="3903582" cy="1879285"/>
          </a:xfrm>
        </p:grpSpPr>
        <p:pic>
          <p:nvPicPr>
            <p:cNvPr id="14" name="Picture 13" descr="Chart, bar chart&#10;&#10;Description automatically generated">
              <a:extLst>
                <a:ext uri="{FF2B5EF4-FFF2-40B4-BE49-F238E27FC236}">
                  <a16:creationId xmlns:a16="http://schemas.microsoft.com/office/drawing/2014/main" id="{2C0C448D-CD71-4129-BC36-24A1EE71E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4397" y="4129959"/>
              <a:ext cx="3854945" cy="187928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5A88BFD-D4C4-40D1-9E8C-5E0B6DB3FD01}"/>
                </a:ext>
              </a:extLst>
            </p:cNvPr>
            <p:cNvSpPr txBox="1"/>
            <p:nvPr/>
          </p:nvSpPr>
          <p:spPr>
            <a:xfrm rot="16389458">
              <a:off x="7492467" y="4515191"/>
              <a:ext cx="5220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5D7373"/>
                  </a:solidFill>
                </a:rPr>
                <a:t>($)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497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8B1C906D-CB8A-42D0-84E6-71E637ACC424}"/>
              </a:ext>
            </a:extLst>
          </p:cNvPr>
          <p:cNvGrpSpPr/>
          <p:nvPr/>
        </p:nvGrpSpPr>
        <p:grpSpPr>
          <a:xfrm>
            <a:off x="3540103" y="1173686"/>
            <a:ext cx="1805441" cy="1894017"/>
            <a:chOff x="3884465" y="2182683"/>
            <a:chExt cx="1805441" cy="1894017"/>
          </a:xfrm>
        </p:grpSpPr>
        <p:sp>
          <p:nvSpPr>
            <p:cNvPr id="25" name="Rectangle: Top Corners Rounded 24">
              <a:extLst>
                <a:ext uri="{FF2B5EF4-FFF2-40B4-BE49-F238E27FC236}">
                  <a16:creationId xmlns:a16="http://schemas.microsoft.com/office/drawing/2014/main" id="{59E7E2A5-1678-45E4-AB45-BDB52ECC0EF3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D58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4002176-2B31-4FAC-AC52-E8FC1985EA82}"/>
                </a:ext>
              </a:extLst>
            </p:cNvPr>
            <p:cNvSpPr txBox="1"/>
            <p:nvPr/>
          </p:nvSpPr>
          <p:spPr>
            <a:xfrm>
              <a:off x="3884465" y="2182683"/>
              <a:ext cx="1805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Genre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6ADF307-F25E-4F8C-B1D9-6F1E9DFC1334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2</a:t>
              </a:r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5AFE9A7-EEA8-4C0A-A84D-312429593037}"/>
              </a:ext>
            </a:extLst>
          </p:cNvPr>
          <p:cNvSpPr/>
          <p:nvPr/>
        </p:nvSpPr>
        <p:spPr>
          <a:xfrm flipV="1">
            <a:off x="3647033" y="2058938"/>
            <a:ext cx="1591582" cy="3613734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C9DE28-4FC6-4356-919E-B28ECE4A6501}"/>
              </a:ext>
            </a:extLst>
          </p:cNvPr>
          <p:cNvSpPr txBox="1"/>
          <p:nvPr/>
        </p:nvSpPr>
        <p:spPr>
          <a:xfrm>
            <a:off x="3647033" y="2660654"/>
            <a:ext cx="1591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rgbClr val="737373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Action, Casual and Entertainment</a:t>
            </a:r>
          </a:p>
        </p:txBody>
      </p:sp>
      <p:pic>
        <p:nvPicPr>
          <p:cNvPr id="30" name="Graphic 29" descr="Music">
            <a:extLst>
              <a:ext uri="{FF2B5EF4-FFF2-40B4-BE49-F238E27FC236}">
                <a16:creationId xmlns:a16="http://schemas.microsoft.com/office/drawing/2014/main" id="{4EC357E2-2D1B-4E79-9B34-D0FDF62BA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5950" y="4931701"/>
            <a:ext cx="606305" cy="606305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F9D2CF76-A7B5-4F04-BBD8-B3FFD83C8F92}"/>
              </a:ext>
            </a:extLst>
          </p:cNvPr>
          <p:cNvGrpSpPr/>
          <p:nvPr/>
        </p:nvGrpSpPr>
        <p:grpSpPr>
          <a:xfrm>
            <a:off x="10185123" y="1171335"/>
            <a:ext cx="1805441" cy="1894017"/>
            <a:chOff x="6381342" y="2182683"/>
            <a:chExt cx="1805441" cy="1894017"/>
          </a:xfrm>
        </p:grpSpPr>
        <p:sp>
          <p:nvSpPr>
            <p:cNvPr id="32" name="Rectangle: Top Corners Rounded 31">
              <a:extLst>
                <a:ext uri="{FF2B5EF4-FFF2-40B4-BE49-F238E27FC236}">
                  <a16:creationId xmlns:a16="http://schemas.microsoft.com/office/drawing/2014/main" id="{11E730FB-0323-4FC6-93E3-9B65A6DC3CE6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5D5DFF4-5EFC-4F71-AB99-CF2ABC155DE2}"/>
                </a:ext>
              </a:extLst>
            </p:cNvPr>
            <p:cNvSpPr txBox="1"/>
            <p:nvPr/>
          </p:nvSpPr>
          <p:spPr>
            <a:xfrm>
              <a:off x="6381342" y="2182683"/>
              <a:ext cx="1805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Price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82CE77-ECE5-4B5C-9165-82E35828CA4A}"/>
                </a:ext>
              </a:extLst>
            </p:cNvPr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5</a:t>
              </a:r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5903A015-067B-4D77-951C-AC0AABC9AA35}"/>
              </a:ext>
            </a:extLst>
          </p:cNvPr>
          <p:cNvSpPr/>
          <p:nvPr/>
        </p:nvSpPr>
        <p:spPr>
          <a:xfrm flipV="1">
            <a:off x="10292053" y="2107816"/>
            <a:ext cx="1591582" cy="3562508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raphic 35" descr="Dollar">
            <a:extLst>
              <a:ext uri="{FF2B5EF4-FFF2-40B4-BE49-F238E27FC236}">
                <a16:creationId xmlns:a16="http://schemas.microsoft.com/office/drawing/2014/main" id="{0B36F27A-CCF7-486F-92CB-2FAAE30E49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84690" y="4924171"/>
            <a:ext cx="606305" cy="606305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043953BE-CB55-4B75-8ACA-17FA7282913A}"/>
              </a:ext>
            </a:extLst>
          </p:cNvPr>
          <p:cNvGrpSpPr/>
          <p:nvPr/>
        </p:nvGrpSpPr>
        <p:grpSpPr>
          <a:xfrm>
            <a:off x="5755110" y="1171337"/>
            <a:ext cx="1805441" cy="1894017"/>
            <a:chOff x="3884465" y="2182683"/>
            <a:chExt cx="1805441" cy="1894017"/>
          </a:xfrm>
        </p:grpSpPr>
        <p:sp>
          <p:nvSpPr>
            <p:cNvPr id="38" name="Rectangle: Top Corners Rounded 37">
              <a:extLst>
                <a:ext uri="{FF2B5EF4-FFF2-40B4-BE49-F238E27FC236}">
                  <a16:creationId xmlns:a16="http://schemas.microsoft.com/office/drawing/2014/main" id="{CF230F4F-FB8B-49A6-B3AC-00AF608BCB2F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0FF1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0596E70-E378-4707-98CF-0BFDB81C16E2}"/>
                </a:ext>
              </a:extLst>
            </p:cNvPr>
            <p:cNvSpPr txBox="1"/>
            <p:nvPr/>
          </p:nvSpPr>
          <p:spPr>
            <a:xfrm>
              <a:off x="3884465" y="2182683"/>
              <a:ext cx="1805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Size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0FEC3D8-7FAA-4A4C-BC50-52820417077B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3</a:t>
              </a: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E7E8E33-F8B9-4556-B56D-6995726804D3}"/>
              </a:ext>
            </a:extLst>
          </p:cNvPr>
          <p:cNvSpPr/>
          <p:nvPr/>
        </p:nvSpPr>
        <p:spPr>
          <a:xfrm flipV="1">
            <a:off x="5862040" y="2110163"/>
            <a:ext cx="1591582" cy="3560161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9B548A9-C4D1-4836-8E81-12D230487324}"/>
              </a:ext>
            </a:extLst>
          </p:cNvPr>
          <p:cNvSpPr txBox="1"/>
          <p:nvPr/>
        </p:nvSpPr>
        <p:spPr>
          <a:xfrm>
            <a:off x="5848319" y="2891486"/>
            <a:ext cx="159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rgbClr val="737373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sz="1800" dirty="0"/>
              <a:t>&lt; 20 MB</a:t>
            </a:r>
          </a:p>
        </p:txBody>
      </p:sp>
      <p:pic>
        <p:nvPicPr>
          <p:cNvPr id="43" name="Graphic 42" descr="Alterations &amp; Tailoring">
            <a:extLst>
              <a:ext uri="{FF2B5EF4-FFF2-40B4-BE49-F238E27FC236}">
                <a16:creationId xmlns:a16="http://schemas.microsoft.com/office/drawing/2014/main" id="{E20DEF8B-0983-4755-8BA3-8C38C6CB5D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54677" y="4955478"/>
            <a:ext cx="606305" cy="60630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C0ACBF0-10E0-49F8-82D4-979373B7F6D8}"/>
              </a:ext>
            </a:extLst>
          </p:cNvPr>
          <p:cNvGrpSpPr/>
          <p:nvPr/>
        </p:nvGrpSpPr>
        <p:grpSpPr>
          <a:xfrm>
            <a:off x="7970117" y="1173679"/>
            <a:ext cx="1805441" cy="1894017"/>
            <a:chOff x="6381342" y="2182683"/>
            <a:chExt cx="1805441" cy="1894017"/>
          </a:xfrm>
        </p:grpSpPr>
        <p:sp>
          <p:nvSpPr>
            <p:cNvPr id="45" name="Rectangle: Top Corners Rounded 44">
              <a:extLst>
                <a:ext uri="{FF2B5EF4-FFF2-40B4-BE49-F238E27FC236}">
                  <a16:creationId xmlns:a16="http://schemas.microsoft.com/office/drawing/2014/main" id="{94F2FC2F-E9DC-49AB-99A9-42C3D8208B01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A7E6A92-E73F-47EB-AD36-D4D1201252A6}"/>
                </a:ext>
              </a:extLst>
            </p:cNvPr>
            <p:cNvSpPr txBox="1"/>
            <p:nvPr/>
          </p:nvSpPr>
          <p:spPr>
            <a:xfrm>
              <a:off x="6381342" y="2182683"/>
              <a:ext cx="1805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1B05AF2-BE20-4361-8E3A-5ADE3B928BF5}"/>
                </a:ext>
              </a:extLst>
            </p:cNvPr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4</a:t>
              </a:r>
            </a:p>
          </p:txBody>
        </p:sp>
      </p:grp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3755A0E6-F13C-45AE-B4D5-C16B39FDB0C0}"/>
              </a:ext>
            </a:extLst>
          </p:cNvPr>
          <p:cNvSpPr/>
          <p:nvPr/>
        </p:nvSpPr>
        <p:spPr>
          <a:xfrm flipV="1">
            <a:off x="8077047" y="2110163"/>
            <a:ext cx="1591582" cy="3562509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Graphic 48" descr="Spinning Plates">
            <a:extLst>
              <a:ext uri="{FF2B5EF4-FFF2-40B4-BE49-F238E27FC236}">
                <a16:creationId xmlns:a16="http://schemas.microsoft.com/office/drawing/2014/main" id="{E486608B-D71E-4A32-8204-B38FE0A62F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69684" y="4955478"/>
            <a:ext cx="606305" cy="606305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F546D08D-DF5E-4EF7-9700-5FFEA142B501}"/>
              </a:ext>
            </a:extLst>
          </p:cNvPr>
          <p:cNvGrpSpPr/>
          <p:nvPr/>
        </p:nvGrpSpPr>
        <p:grpSpPr>
          <a:xfrm>
            <a:off x="1325096" y="1173682"/>
            <a:ext cx="1805441" cy="1569661"/>
            <a:chOff x="1387588" y="2182683"/>
            <a:chExt cx="1805441" cy="1894017"/>
          </a:xfrm>
        </p:grpSpPr>
        <p:sp>
          <p:nvSpPr>
            <p:cNvPr id="52" name="Rectangle: Top Corners Rounded 51">
              <a:extLst>
                <a:ext uri="{FF2B5EF4-FFF2-40B4-BE49-F238E27FC236}">
                  <a16:creationId xmlns:a16="http://schemas.microsoft.com/office/drawing/2014/main" id="{AD1AC26B-A07F-4F2B-9A51-0217BFEE97B3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01C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621E3FF-8D92-41B8-BBA3-2B08B1A677CC}"/>
                </a:ext>
              </a:extLst>
            </p:cNvPr>
            <p:cNvSpPr txBox="1"/>
            <p:nvPr/>
          </p:nvSpPr>
          <p:spPr>
            <a:xfrm>
              <a:off x="1387588" y="2182683"/>
              <a:ext cx="1805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Category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B7FFDD8-CD56-43B4-A1D3-F1A5A8110EEF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67DB1E2-E9D8-4D1F-8AE1-BCB6EC395B16}"/>
              </a:ext>
            </a:extLst>
          </p:cNvPr>
          <p:cNvSpPr/>
          <p:nvPr/>
        </p:nvSpPr>
        <p:spPr>
          <a:xfrm flipV="1">
            <a:off x="1432026" y="2058938"/>
            <a:ext cx="1591582" cy="3613733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49DE9BF-1065-4B6B-98A8-8D5FE891B1BD}"/>
              </a:ext>
            </a:extLst>
          </p:cNvPr>
          <p:cNvSpPr txBox="1"/>
          <p:nvPr/>
        </p:nvSpPr>
        <p:spPr>
          <a:xfrm>
            <a:off x="1424358" y="2660654"/>
            <a:ext cx="1591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Communication, Game and Family</a:t>
            </a:r>
          </a:p>
        </p:txBody>
      </p:sp>
      <p:pic>
        <p:nvPicPr>
          <p:cNvPr id="57" name="Graphic 56" descr="Filter">
            <a:extLst>
              <a:ext uri="{FF2B5EF4-FFF2-40B4-BE49-F238E27FC236}">
                <a16:creationId xmlns:a16="http://schemas.microsoft.com/office/drawing/2014/main" id="{19A88569-BC83-49AC-8350-34BA16E388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18995" y="4955479"/>
            <a:ext cx="606305" cy="606305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5907C94C-B714-4989-946E-1B9783AEE772}"/>
              </a:ext>
            </a:extLst>
          </p:cNvPr>
          <p:cNvSpPr txBox="1"/>
          <p:nvPr/>
        </p:nvSpPr>
        <p:spPr>
          <a:xfrm>
            <a:off x="8063673" y="2891486"/>
            <a:ext cx="159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rgbClr val="737373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sz="1800" dirty="0"/>
              <a:t>Everyone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A0E3DE-5BE9-45A5-9439-6BDC1FA1F2FA}"/>
              </a:ext>
            </a:extLst>
          </p:cNvPr>
          <p:cNvSpPr txBox="1"/>
          <p:nvPr/>
        </p:nvSpPr>
        <p:spPr>
          <a:xfrm>
            <a:off x="10277986" y="3609802"/>
            <a:ext cx="159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rgbClr val="737373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sz="1800" dirty="0"/>
              <a:t>$ 5 - 10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D05157-ABBD-4D65-976D-2400E99EEB21}"/>
              </a:ext>
            </a:extLst>
          </p:cNvPr>
          <p:cNvSpPr txBox="1"/>
          <p:nvPr/>
        </p:nvSpPr>
        <p:spPr>
          <a:xfrm>
            <a:off x="1050843" y="131903"/>
            <a:ext cx="102099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5D7373"/>
                </a:solidFill>
                <a:latin typeface="Tw Cen MT" panose="020B0602020104020603" pitchFamily="34" charset="0"/>
              </a:rPr>
              <a:t>Conclusion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5F2CFDA-F284-4637-A79E-2B68ECFFB06A}"/>
              </a:ext>
            </a:extLst>
          </p:cNvPr>
          <p:cNvSpPr txBox="1"/>
          <p:nvPr/>
        </p:nvSpPr>
        <p:spPr>
          <a:xfrm>
            <a:off x="1444745" y="3625191"/>
            <a:ext cx="1591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Video Players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1734D36-53CA-4C05-86DD-82E3AB48A4EC}"/>
              </a:ext>
            </a:extLst>
          </p:cNvPr>
          <p:cNvSpPr txBox="1"/>
          <p:nvPr/>
        </p:nvSpPr>
        <p:spPr>
          <a:xfrm>
            <a:off x="1444745" y="4214013"/>
            <a:ext cx="15915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37373"/>
                </a:solidFill>
                <a:latin typeface="Tw Cen MT" panose="020B0602020104020603" pitchFamily="34" charset="0"/>
              </a:rPr>
              <a:t>Lifestyle and Finance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4014832-7533-4FCB-9B79-1AADB5385B02}"/>
              </a:ext>
            </a:extLst>
          </p:cNvPr>
          <p:cNvSpPr txBox="1"/>
          <p:nvPr/>
        </p:nvSpPr>
        <p:spPr>
          <a:xfrm>
            <a:off x="3633312" y="3625191"/>
            <a:ext cx="1591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rgbClr val="737373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Sports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D9F80DC-5723-4745-81F6-B9E5FC2D8241}"/>
              </a:ext>
            </a:extLst>
          </p:cNvPr>
          <p:cNvSpPr txBox="1"/>
          <p:nvPr/>
        </p:nvSpPr>
        <p:spPr>
          <a:xfrm>
            <a:off x="3660407" y="4337123"/>
            <a:ext cx="1591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rgbClr val="737373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Action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199DF7F-5F76-4C64-937E-3AD16C59258C}"/>
              </a:ext>
            </a:extLst>
          </p:cNvPr>
          <p:cNvSpPr txBox="1"/>
          <p:nvPr/>
        </p:nvSpPr>
        <p:spPr>
          <a:xfrm>
            <a:off x="5862734" y="3609802"/>
            <a:ext cx="159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rgbClr val="737373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sz="1800" dirty="0"/>
              <a:t>50 - 80 MB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1B97098-E706-4DE9-94A6-F6A179F4E265}"/>
              </a:ext>
            </a:extLst>
          </p:cNvPr>
          <p:cNvSpPr txBox="1"/>
          <p:nvPr/>
        </p:nvSpPr>
        <p:spPr>
          <a:xfrm>
            <a:off x="5847972" y="4321734"/>
            <a:ext cx="159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rgbClr val="737373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sz="1800" dirty="0"/>
              <a:t>90 - 100 MB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9F38B4F-4588-407A-A5D8-71A2DBFB8BD5}"/>
              </a:ext>
            </a:extLst>
          </p:cNvPr>
          <p:cNvSpPr txBox="1"/>
          <p:nvPr/>
        </p:nvSpPr>
        <p:spPr>
          <a:xfrm>
            <a:off x="8070214" y="3609802"/>
            <a:ext cx="159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rgbClr val="737373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sz="1800" dirty="0"/>
              <a:t>Teen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658137A-CE0A-4F63-B1C5-4972758E5926}"/>
              </a:ext>
            </a:extLst>
          </p:cNvPr>
          <p:cNvSpPr txBox="1"/>
          <p:nvPr/>
        </p:nvSpPr>
        <p:spPr>
          <a:xfrm>
            <a:off x="8090421" y="4321734"/>
            <a:ext cx="159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rgbClr val="737373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sz="1800" dirty="0"/>
              <a:t>Everyone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E2FB6E4-B4C2-4395-90EF-4C88626ED752}"/>
              </a:ext>
            </a:extLst>
          </p:cNvPr>
          <p:cNvSpPr txBox="1"/>
          <p:nvPr/>
        </p:nvSpPr>
        <p:spPr>
          <a:xfrm>
            <a:off x="10277986" y="2891486"/>
            <a:ext cx="159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rgbClr val="737373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sz="1800" dirty="0"/>
              <a:t>Free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CAC1A9-2F22-4FBC-B901-35686A3A96ED}"/>
              </a:ext>
            </a:extLst>
          </p:cNvPr>
          <p:cNvSpPr txBox="1"/>
          <p:nvPr/>
        </p:nvSpPr>
        <p:spPr>
          <a:xfrm>
            <a:off x="191262" y="2891486"/>
            <a:ext cx="134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rgbClr val="737373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sz="1800" dirty="0">
                <a:solidFill>
                  <a:srgbClr val="FF5969"/>
                </a:solidFill>
              </a:rPr>
              <a:t>Customary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6B3785A-9739-4614-85DA-D9C278EE433F}"/>
              </a:ext>
            </a:extLst>
          </p:cNvPr>
          <p:cNvSpPr txBox="1"/>
          <p:nvPr/>
        </p:nvSpPr>
        <p:spPr>
          <a:xfrm>
            <a:off x="42204" y="3609802"/>
            <a:ext cx="1591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rgbClr val="737373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sz="1800" dirty="0">
                <a:solidFill>
                  <a:srgbClr val="52CBBE"/>
                </a:solidFill>
              </a:rPr>
              <a:t>Unexplored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97A4EC1-480B-4A72-87EC-FCA7F9CDEE41}"/>
              </a:ext>
            </a:extLst>
          </p:cNvPr>
          <p:cNvSpPr txBox="1"/>
          <p:nvPr/>
        </p:nvSpPr>
        <p:spPr>
          <a:xfrm>
            <a:off x="26355" y="4321734"/>
            <a:ext cx="1591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rgbClr val="737373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sz="1800" dirty="0">
                <a:solidFill>
                  <a:srgbClr val="FEC630"/>
                </a:solidFill>
              </a:rPr>
              <a:t>Subscription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C19E80-A5E5-49A6-A582-5565A07D0607}"/>
              </a:ext>
            </a:extLst>
          </p:cNvPr>
          <p:cNvSpPr txBox="1"/>
          <p:nvPr/>
        </p:nvSpPr>
        <p:spPr>
          <a:xfrm>
            <a:off x="10289709" y="4296776"/>
            <a:ext cx="159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rgbClr val="737373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sz="1800" dirty="0"/>
              <a:t>$ 200 - 400</a:t>
            </a:r>
          </a:p>
        </p:txBody>
      </p:sp>
    </p:spTree>
    <p:extLst>
      <p:ext uri="{BB962C8B-B14F-4D97-AF65-F5344CB8AC3E}">
        <p14:creationId xmlns:p14="http://schemas.microsoft.com/office/powerpoint/2010/main" val="3055713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5" grpId="0" animBg="1"/>
      <p:bldP spid="41" grpId="0" animBg="1"/>
      <p:bldP spid="42" grpId="0"/>
      <p:bldP spid="48" grpId="0" animBg="1"/>
      <p:bldP spid="55" grpId="0" animBg="1"/>
      <p:bldP spid="56" grpId="0"/>
      <p:bldP spid="58" grpId="0"/>
      <p:bldP spid="59" grpId="0"/>
      <p:bldP spid="2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4" grpId="0"/>
      <p:bldP spid="70" grpId="0"/>
      <p:bldP spid="71" grpId="0"/>
      <p:bldP spid="5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6C21A0E-94A8-4B01-906B-7EE570074A06}"/>
              </a:ext>
            </a:extLst>
          </p:cNvPr>
          <p:cNvGrpSpPr/>
          <p:nvPr/>
        </p:nvGrpSpPr>
        <p:grpSpPr>
          <a:xfrm>
            <a:off x="-2539" y="-1160864"/>
            <a:ext cx="14095736" cy="8858256"/>
            <a:chOff x="-10038800" y="-1160864"/>
            <a:chExt cx="14095736" cy="8858256"/>
          </a:xfrm>
        </p:grpSpPr>
        <p:pic>
          <p:nvPicPr>
            <p:cNvPr id="51" name="Picture 50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C326010A-BA4E-465B-97B3-9A836C741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055" b="94922" l="9961" r="89844">
                          <a14:foregroundMark x1="10352" y1="9180" x2="20313" y2="6055"/>
                          <a14:foregroundMark x1="20313" y1="6055" x2="26172" y2="9766"/>
                          <a14:foregroundMark x1="89844" y1="45508" x2="89648" y2="54688"/>
                          <a14:foregroundMark x1="10156" y1="89844" x2="18555" y2="94922"/>
                          <a14:foregroundMark x1="18555" y1="94922" x2="27148" y2="906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8816" y="2206815"/>
              <a:ext cx="2268120" cy="2481300"/>
            </a:xfrm>
            <a:prstGeom prst="rect">
              <a:avLst/>
            </a:prstGeom>
          </p:spPr>
        </p:pic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FDC365D7-ADC6-46CC-B557-2E53E8E92C31}"/>
                </a:ext>
              </a:extLst>
            </p:cNvPr>
            <p:cNvGrpSpPr/>
            <p:nvPr/>
          </p:nvGrpSpPr>
          <p:grpSpPr>
            <a:xfrm>
              <a:off x="-10038800" y="-1160864"/>
              <a:ext cx="12238082" cy="8858256"/>
              <a:chOff x="-8951757" y="-1160864"/>
              <a:chExt cx="12238082" cy="8858256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FE3A3A3E-C0D9-46DD-BBD1-BF5B6264F45D}"/>
                  </a:ext>
                </a:extLst>
              </p:cNvPr>
              <p:cNvSpPr/>
              <p:nvPr/>
            </p:nvSpPr>
            <p:spPr>
              <a:xfrm>
                <a:off x="-8951757" y="-1160864"/>
                <a:ext cx="12192000" cy="8858256"/>
              </a:xfrm>
              <a:prstGeom prst="rect">
                <a:avLst/>
              </a:prstGeom>
              <a:solidFill>
                <a:srgbClr val="F0EEF0"/>
              </a:solidFill>
              <a:ln>
                <a:noFill/>
              </a:ln>
              <a:effectLst>
                <a:outerShdw blurRad="215900" dist="38100" sx="101000" sy="101000" algn="ctr" rotWithShape="0">
                  <a:schemeClr val="tx1">
                    <a:lumMod val="65000"/>
                    <a:lumOff val="35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7A21357E-D84B-423C-999E-20393A0A784E}"/>
                  </a:ext>
                </a:extLst>
              </p:cNvPr>
              <p:cNvSpPr/>
              <p:nvPr/>
            </p:nvSpPr>
            <p:spPr>
              <a:xfrm>
                <a:off x="2719137" y="2264871"/>
                <a:ext cx="521106" cy="2360918"/>
              </a:xfrm>
              <a:prstGeom prst="roundRect">
                <a:avLst>
                  <a:gd name="adj" fmla="val 13542"/>
                </a:avLst>
              </a:prstGeom>
              <a:solidFill>
                <a:srgbClr val="FC38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B40E12B-C3E6-4F1E-AC08-E1528BD1A8C5}"/>
                  </a:ext>
                </a:extLst>
              </p:cNvPr>
              <p:cNvSpPr txBox="1"/>
              <p:nvPr/>
            </p:nvSpPr>
            <p:spPr>
              <a:xfrm rot="16200000">
                <a:off x="1844256" y="3191293"/>
                <a:ext cx="23609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About</a:t>
                </a:r>
              </a:p>
            </p:txBody>
          </p:sp>
        </p:grp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E8A45AF-27E0-4EED-967F-6E5C42F67EFF}"/>
              </a:ext>
            </a:extLst>
          </p:cNvPr>
          <p:cNvGrpSpPr/>
          <p:nvPr/>
        </p:nvGrpSpPr>
        <p:grpSpPr>
          <a:xfrm>
            <a:off x="103110" y="-1160864"/>
            <a:ext cx="12133226" cy="8858256"/>
            <a:chOff x="-8953821" y="-1160864"/>
            <a:chExt cx="12237176" cy="8858256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83E80AF-E4FD-4B39-AF5D-C378F0D15438}"/>
                </a:ext>
              </a:extLst>
            </p:cNvPr>
            <p:cNvSpPr/>
            <p:nvPr/>
          </p:nvSpPr>
          <p:spPr>
            <a:xfrm>
              <a:off x="-8953821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13844758-9F7D-4C5B-9A71-D6C43F2B1B72}"/>
                </a:ext>
              </a:extLst>
            </p:cNvPr>
            <p:cNvSpPr/>
            <p:nvPr/>
          </p:nvSpPr>
          <p:spPr>
            <a:xfrm>
              <a:off x="2676750" y="2264871"/>
              <a:ext cx="561429" cy="2360918"/>
            </a:xfrm>
            <a:prstGeom prst="roundRect">
              <a:avLst>
                <a:gd name="adj" fmla="val 17001"/>
              </a:avLst>
            </a:prstGeom>
            <a:solidFill>
              <a:srgbClr val="00F0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8C51A93-38CA-4A60-9D43-53EA7BAD3B64}"/>
                </a:ext>
              </a:extLst>
            </p:cNvPr>
            <p:cNvSpPr txBox="1"/>
            <p:nvPr/>
          </p:nvSpPr>
          <p:spPr>
            <a:xfrm rot="16200000">
              <a:off x="1825682" y="3166300"/>
              <a:ext cx="2360918" cy="554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Attributes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188C772-8045-4A8B-9F9D-BFF9F7C903E6}"/>
              </a:ext>
            </a:extLst>
          </p:cNvPr>
          <p:cNvGrpSpPr/>
          <p:nvPr/>
        </p:nvGrpSpPr>
        <p:grpSpPr>
          <a:xfrm>
            <a:off x="-2539" y="-1160864"/>
            <a:ext cx="12246171" cy="8858256"/>
            <a:chOff x="-8951757" y="-1160864"/>
            <a:chExt cx="12239568" cy="8858256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BCBA005-572E-40C5-BE53-4BBDF74F1FC4}"/>
                </a:ext>
              </a:extLst>
            </p:cNvPr>
            <p:cNvSpPr/>
            <p:nvPr/>
          </p:nvSpPr>
          <p:spPr>
            <a:xfrm>
              <a:off x="-8951757" y="-1160864"/>
              <a:ext cx="12192000" cy="8858256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240EBC8C-8812-4BE9-AAB3-BFE4A080A029}"/>
                </a:ext>
              </a:extLst>
            </p:cNvPr>
            <p:cNvSpPr/>
            <p:nvPr/>
          </p:nvSpPr>
          <p:spPr>
            <a:xfrm>
              <a:off x="2696817" y="2264871"/>
              <a:ext cx="541362" cy="2360918"/>
            </a:xfrm>
            <a:prstGeom prst="roundRect">
              <a:avLst>
                <a:gd name="adj" fmla="val 17369"/>
              </a:avLst>
            </a:prstGeom>
            <a:solidFill>
              <a:srgbClr val="FED4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28BD97B-BF32-47D8-9A69-BFEFD3805858}"/>
                </a:ext>
              </a:extLst>
            </p:cNvPr>
            <p:cNvSpPr txBox="1"/>
            <p:nvPr/>
          </p:nvSpPr>
          <p:spPr>
            <a:xfrm rot="16200000">
              <a:off x="1826488" y="3164466"/>
              <a:ext cx="2360918" cy="561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Analysis</a:t>
              </a:r>
            </a:p>
          </p:txBody>
        </p:sp>
      </p:grp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5" name="Section Zoom 64">
                <a:extLst>
                  <a:ext uri="{FF2B5EF4-FFF2-40B4-BE49-F238E27FC236}">
                    <a16:creationId xmlns:a16="http://schemas.microsoft.com/office/drawing/2014/main" id="{301218AD-45DE-44EA-A15A-FCEAD7A38A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77020657"/>
                  </p:ext>
                </p:extLst>
              </p:nvPr>
            </p:nvGraphicFramePr>
            <p:xfrm>
              <a:off x="8025421" y="4742546"/>
              <a:ext cx="2999681" cy="1687320"/>
            </p:xfrm>
            <a:graphic>
              <a:graphicData uri="http://schemas.microsoft.com/office/powerpoint/2016/sectionzoom">
                <psez:sectionZm>
                  <psez:sectionZmObj sectionId="{D8496491-D79E-4162-951C-EEF6BCA19F39}">
                    <psez:zmPr id="{A8F7B049-1627-4C4F-82D5-B76967FE7E52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999681" cy="1687320"/>
                        </a:xfrm>
                        <a:prstGeom prst="roundRect">
                          <a:avLst>
                            <a:gd name="adj" fmla="val 16667"/>
                          </a:avLst>
                        </a:prstGeom>
                        <a:ln>
                          <a:noFill/>
                        </a:ln>
                        <a:effectLst>
                          <a:outerShdw blurRad="152400" dist="12000" dir="900000" sy="98000" kx="110000" ky="2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scene3d>
                          <a:camera prst="perspectiveRelaxed">
                            <a:rot lat="19800000" lon="1200000" rev="20820000"/>
                          </a:camera>
                          <a:lightRig rig="threePt" dir="t"/>
                        </a:scene3d>
                        <a:sp3d contourW="6350" prstMaterial="matte">
                          <a:bevelT w="101600" h="101600"/>
                          <a:contourClr>
                            <a:srgbClr val="969696"/>
                          </a:contourClr>
                        </a:sp3d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5" name="Section Zoom 64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301218AD-45DE-44EA-A15A-FCEAD7A38A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025421" y="4742546"/>
                <a:ext cx="2999681" cy="168732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6" name="Section Zoom 65">
                <a:extLst>
                  <a:ext uri="{FF2B5EF4-FFF2-40B4-BE49-F238E27FC236}">
                    <a16:creationId xmlns:a16="http://schemas.microsoft.com/office/drawing/2014/main" id="{E8365D68-B89F-4EC8-A579-1F253F48D2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75626210"/>
                  </p:ext>
                </p:extLst>
              </p:nvPr>
            </p:nvGraphicFramePr>
            <p:xfrm>
              <a:off x="1901113" y="738171"/>
              <a:ext cx="1782236" cy="1782236"/>
            </p:xfrm>
            <a:graphic>
              <a:graphicData uri="http://schemas.microsoft.com/office/powerpoint/2016/sectionzoom">
                <psez:sectionZm>
                  <psez:sectionZmObj sectionId="{627B87E8-447E-457E-993E-36D6101F005F}">
                    <psez:zmPr id="{96C87A3D-45E7-4E1D-A8E1-07E7C4DA5636}" imageType="cover" transitionDur="1000">
                      <p166:blipFill xmlns:p166="http://schemas.microsoft.com/office/powerpoint/2016/6/main"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28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82236" cy="1782236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6" name="Section Zoom 65">
                <a:hlinkClick r:id="rId29" action="ppaction://hlinksldjump"/>
                <a:extLst>
                  <a:ext uri="{FF2B5EF4-FFF2-40B4-BE49-F238E27FC236}">
                    <a16:creationId xmlns:a16="http://schemas.microsoft.com/office/drawing/2014/main" id="{E8365D68-B89F-4EC8-A579-1F253F48D2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1901113" y="738171"/>
                <a:ext cx="1782236" cy="178223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08BAC8A-FA32-410D-94A4-7F1348331060}"/>
              </a:ext>
            </a:extLst>
          </p:cNvPr>
          <p:cNvSpPr txBox="1"/>
          <p:nvPr/>
        </p:nvSpPr>
        <p:spPr>
          <a:xfrm>
            <a:off x="2277250" y="2299398"/>
            <a:ext cx="106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5D7373"/>
                </a:solidFill>
                <a:latin typeface="Tw Cen MT" panose="020B0602020104020603" pitchFamily="34" charset="0"/>
              </a:rPr>
              <a:t>Category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4BB3DD-1236-4BF4-96F9-F16D9C4907BF}"/>
              </a:ext>
            </a:extLst>
          </p:cNvPr>
          <p:cNvGrpSpPr/>
          <p:nvPr/>
        </p:nvGrpSpPr>
        <p:grpSpPr>
          <a:xfrm>
            <a:off x="4195228" y="738171"/>
            <a:ext cx="1768019" cy="1930559"/>
            <a:chOff x="4195228" y="738171"/>
            <a:chExt cx="1768019" cy="1930559"/>
          </a:xfrm>
        </p:grpSpPr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61" name="Section Zoom 60">
                  <a:extLst>
                    <a:ext uri="{FF2B5EF4-FFF2-40B4-BE49-F238E27FC236}">
                      <a16:creationId xmlns:a16="http://schemas.microsoft.com/office/drawing/2014/main" id="{C3B658BF-B053-4303-B24E-19EA9996FC5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379401742"/>
                    </p:ext>
                  </p:extLst>
                </p:nvPr>
              </p:nvGraphicFramePr>
              <p:xfrm>
                <a:off x="4195228" y="738171"/>
                <a:ext cx="1768019" cy="1768019"/>
              </p:xfrm>
              <a:graphic>
                <a:graphicData uri="http://schemas.microsoft.com/office/powerpoint/2016/sectionzoom">
                  <psez:sectionZm>
                    <psez:sectionZmObj sectionId="{22095E73-3C4B-4C44-875D-2053F800E74E}">
                      <psez:zmPr id="{EE0E9BD7-7311-4B7D-9CFA-F219F7374F74}" imageType="cover" transitionDur="1000">
                        <p166:blipFill xmlns:p166="http://schemas.microsoft.com/office/powerpoint/2016/6/main">
                          <a:blip r:embed="rId3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  <a:ext uri="{96DAC541-7B7A-43D3-8B79-37D633B846F1}">
                                <asvg:svgBlip xmlns:asvg="http://schemas.microsoft.com/office/drawing/2016/SVG/main" r:embed="rId33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768019" cy="1768019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outerShdw blurRad="292100" dist="139700" dir="2700000" algn="tl" rotWithShape="0">
                              <a:srgbClr val="333333">
                                <a:alpha val="65000"/>
                              </a:srgbClr>
                            </a:outerShdw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61" name="Section Zoom 60">
                  <a:hlinkClick r:id="rId34" action="ppaction://hlinksldjump"/>
                  <a:extLst>
                    <a:ext uri="{FF2B5EF4-FFF2-40B4-BE49-F238E27FC236}">
                      <a16:creationId xmlns:a16="http://schemas.microsoft.com/office/drawing/2014/main" id="{C3B658BF-B053-4303-B24E-19EA9996FC5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95228" y="738171"/>
                  <a:ext cx="1768019" cy="1768019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D6A802-CC8D-4831-8DCA-1824A0CBB572}"/>
                </a:ext>
              </a:extLst>
            </p:cNvPr>
            <p:cNvSpPr txBox="1"/>
            <p:nvPr/>
          </p:nvSpPr>
          <p:spPr>
            <a:xfrm>
              <a:off x="4748768" y="2299398"/>
              <a:ext cx="892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Genre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7AEDBED-978D-41BB-BF2B-65934ED67972}"/>
              </a:ext>
            </a:extLst>
          </p:cNvPr>
          <p:cNvGrpSpPr/>
          <p:nvPr/>
        </p:nvGrpSpPr>
        <p:grpSpPr>
          <a:xfrm>
            <a:off x="6902224" y="729325"/>
            <a:ext cx="1782236" cy="1939405"/>
            <a:chOff x="6902224" y="729325"/>
            <a:chExt cx="1782236" cy="1939405"/>
          </a:xfrm>
        </p:grpSpPr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62" name="Section Zoom 61">
                  <a:extLst>
                    <a:ext uri="{FF2B5EF4-FFF2-40B4-BE49-F238E27FC236}">
                      <a16:creationId xmlns:a16="http://schemas.microsoft.com/office/drawing/2014/main" id="{FCEC3827-DDD0-4930-940A-DF106FC42CB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770436925"/>
                    </p:ext>
                  </p:extLst>
                </p:nvPr>
              </p:nvGraphicFramePr>
              <p:xfrm>
                <a:off x="6902224" y="729325"/>
                <a:ext cx="1782236" cy="1782236"/>
              </p:xfrm>
              <a:graphic>
                <a:graphicData uri="http://schemas.microsoft.com/office/powerpoint/2016/sectionzoom">
                  <psez:sectionZm>
                    <psez:sectionZmObj sectionId="{B6FB0300-940A-4A18-81C2-BF85AE2D5C49}">
                      <psez:zmPr id="{FEF98A38-D419-4D36-BC4A-493A1327AE8D}" imageType="cover" transitionDur="1000">
                        <p166:blipFill xmlns:p166="http://schemas.microsoft.com/office/powerpoint/2016/6/main">
                          <a:blip r:embed="rId3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  <a:ext uri="{96DAC541-7B7A-43D3-8B79-37D633B846F1}">
                                <asvg:svgBlip xmlns:asvg="http://schemas.microsoft.com/office/drawing/2016/SVG/main" r:embed="rId38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782236" cy="1782236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outerShdw blurRad="1905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62" name="Section Zoom 61">
                  <a:hlinkClick r:id="rId39" action="ppaction://hlinksldjump"/>
                  <a:extLst>
                    <a:ext uri="{FF2B5EF4-FFF2-40B4-BE49-F238E27FC236}">
                      <a16:creationId xmlns:a16="http://schemas.microsoft.com/office/drawing/2014/main" id="{FCEC3827-DDD0-4930-940A-DF106FC42CB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02224" y="729325"/>
                  <a:ext cx="1782236" cy="1782236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70A0F69-FC4C-4546-81BC-8AF23BA5323F}"/>
                </a:ext>
              </a:extLst>
            </p:cNvPr>
            <p:cNvSpPr txBox="1"/>
            <p:nvPr/>
          </p:nvSpPr>
          <p:spPr>
            <a:xfrm>
              <a:off x="7598941" y="2299398"/>
              <a:ext cx="583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Size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B124032-11B3-453C-9881-8BF9C841E324}"/>
              </a:ext>
            </a:extLst>
          </p:cNvPr>
          <p:cNvGrpSpPr/>
          <p:nvPr/>
        </p:nvGrpSpPr>
        <p:grpSpPr>
          <a:xfrm>
            <a:off x="2760873" y="3462691"/>
            <a:ext cx="1782236" cy="2071583"/>
            <a:chOff x="2760873" y="3462691"/>
            <a:chExt cx="1782236" cy="2071583"/>
          </a:xfrm>
        </p:grpSpPr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63" name="Section Zoom 62">
                  <a:extLst>
                    <a:ext uri="{FF2B5EF4-FFF2-40B4-BE49-F238E27FC236}">
                      <a16:creationId xmlns:a16="http://schemas.microsoft.com/office/drawing/2014/main" id="{9D148913-338C-489A-819F-116BB7F9727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847517018"/>
                    </p:ext>
                  </p:extLst>
                </p:nvPr>
              </p:nvGraphicFramePr>
              <p:xfrm>
                <a:off x="2760873" y="3462691"/>
                <a:ext cx="1782236" cy="1782236"/>
              </p:xfrm>
              <a:graphic>
                <a:graphicData uri="http://schemas.microsoft.com/office/powerpoint/2016/sectionzoom">
                  <psez:sectionZm>
                    <psez:sectionZmObj sectionId="{0A510A5A-6748-4C34-9660-61462CA8428D}">
                      <psez:zmPr id="{828F897E-9D8E-4BF4-AE6C-1552DD90FBE1}" imageType="cover" transitionDur="1000">
                        <p166:blipFill xmlns:p166="http://schemas.microsoft.com/office/powerpoint/2016/6/main">
                          <a:blip r:embed="rId4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  <a:ext uri="{96DAC541-7B7A-43D3-8B79-37D633B846F1}">
                                <asvg:svgBlip xmlns:asvg="http://schemas.microsoft.com/office/drawing/2016/SVG/main" r:embed="rId43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782236" cy="1782236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outerShdw blurRad="1905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63" name="Section Zoom 62">
                  <a:hlinkClick r:id="rId44" action="ppaction://hlinksldjump"/>
                  <a:extLst>
                    <a:ext uri="{FF2B5EF4-FFF2-40B4-BE49-F238E27FC236}">
                      <a16:creationId xmlns:a16="http://schemas.microsoft.com/office/drawing/2014/main" id="{9D148913-338C-489A-819F-116BB7F9727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60873" y="3462691"/>
                  <a:ext cx="1782236" cy="1782236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</mc:Fallback>
        </mc:AlternateContent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45AEE9-395C-4532-8179-060EF6A2705D}"/>
                </a:ext>
              </a:extLst>
            </p:cNvPr>
            <p:cNvSpPr txBox="1"/>
            <p:nvPr/>
          </p:nvSpPr>
          <p:spPr>
            <a:xfrm>
              <a:off x="3274204" y="5164942"/>
              <a:ext cx="921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5ED6DD0-109B-45E9-9346-6344C13052FE}"/>
              </a:ext>
            </a:extLst>
          </p:cNvPr>
          <p:cNvGrpSpPr/>
          <p:nvPr/>
        </p:nvGrpSpPr>
        <p:grpSpPr>
          <a:xfrm>
            <a:off x="5645506" y="3471537"/>
            <a:ext cx="1782236" cy="2062737"/>
            <a:chOff x="5645506" y="3471537"/>
            <a:chExt cx="1782236" cy="2062737"/>
          </a:xfrm>
        </p:grpSpPr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64" name="Section Zoom 63">
                  <a:extLst>
                    <a:ext uri="{FF2B5EF4-FFF2-40B4-BE49-F238E27FC236}">
                      <a16:creationId xmlns:a16="http://schemas.microsoft.com/office/drawing/2014/main" id="{485F41FA-F770-416B-A2BB-FE3DB18B777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914305604"/>
                    </p:ext>
                  </p:extLst>
                </p:nvPr>
              </p:nvGraphicFramePr>
              <p:xfrm>
                <a:off x="5645506" y="3471537"/>
                <a:ext cx="1782236" cy="1782236"/>
              </p:xfrm>
              <a:graphic>
                <a:graphicData uri="http://schemas.microsoft.com/office/powerpoint/2016/sectionzoom">
                  <psez:sectionZm>
                    <psez:sectionZmObj sectionId="{659EEF0B-9140-42A5-B670-6EE037145497}">
                      <psez:zmPr id="{DB829A6F-5DBF-4EA4-AAAB-0CB7D0A39221}" imageType="cover" transitionDur="1000">
                        <p166:blipFill xmlns:p166="http://schemas.microsoft.com/office/powerpoint/2016/6/main">
                          <a:blip r:embed="rId4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  <a:ext uri="{96DAC541-7B7A-43D3-8B79-37D633B846F1}">
                                <asvg:svgBlip xmlns:asvg="http://schemas.microsoft.com/office/drawing/2016/SVG/main" r:embed="rId48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782236" cy="1782236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outerShdw blurRad="1905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64" name="Section Zoom 63">
                  <a:hlinkClick r:id="rId49" action="ppaction://hlinksldjump"/>
                  <a:extLst>
                    <a:ext uri="{FF2B5EF4-FFF2-40B4-BE49-F238E27FC236}">
                      <a16:creationId xmlns:a16="http://schemas.microsoft.com/office/drawing/2014/main" id="{485F41FA-F770-416B-A2BB-FE3DB18B777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45506" y="3471537"/>
                  <a:ext cx="1782236" cy="1782236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81ABBBA-6C49-4236-8040-89324D1215AC}"/>
                </a:ext>
              </a:extLst>
            </p:cNvPr>
            <p:cNvSpPr txBox="1"/>
            <p:nvPr/>
          </p:nvSpPr>
          <p:spPr>
            <a:xfrm>
              <a:off x="6217967" y="5164942"/>
              <a:ext cx="6373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Price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A3E290A-BA1C-4C47-B452-F64D37FC66FA}"/>
              </a:ext>
            </a:extLst>
          </p:cNvPr>
          <p:cNvGrpSpPr/>
          <p:nvPr/>
        </p:nvGrpSpPr>
        <p:grpSpPr>
          <a:xfrm>
            <a:off x="1901290" y="738171"/>
            <a:ext cx="1782236" cy="1930559"/>
            <a:chOff x="1901290" y="738171"/>
            <a:chExt cx="1782236" cy="1930559"/>
          </a:xfrm>
        </p:grpSpPr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28" name="Section Zoom 27">
                  <a:extLst>
                    <a:ext uri="{FF2B5EF4-FFF2-40B4-BE49-F238E27FC236}">
                      <a16:creationId xmlns:a16="http://schemas.microsoft.com/office/drawing/2014/main" id="{A152930F-371F-4861-9D6F-81EA817595C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2195593"/>
                    </p:ext>
                  </p:extLst>
                </p:nvPr>
              </p:nvGraphicFramePr>
              <p:xfrm>
                <a:off x="1901290" y="738171"/>
                <a:ext cx="1782236" cy="1782236"/>
              </p:xfrm>
              <a:graphic>
                <a:graphicData uri="http://schemas.microsoft.com/office/powerpoint/2016/sectionzoom">
                  <psez:sectionZm>
                    <psez:sectionZmObj sectionId="{627B87E8-447E-457E-993E-36D6101F005F}">
                      <psez:zmPr id="{96C87A3D-45E7-4E1D-A8E1-07E7C4DA5636}" imageType="cover" transitionDur="1000">
                        <p166:blipFill xmlns:p166="http://schemas.microsoft.com/office/powerpoint/2016/6/main"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  <a:ext uri="{96DAC541-7B7A-43D3-8B79-37D633B846F1}">
                                <asvg:svgBlip xmlns:asvg="http://schemas.microsoft.com/office/drawing/2016/SVG/main" r:embed="rId28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782236" cy="1782236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outerShdw blurRad="292100" dist="139700" dir="2700000" algn="tl" rotWithShape="0">
                              <a:srgbClr val="333333">
                                <a:alpha val="65000"/>
                              </a:srgbClr>
                            </a:outerShdw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28" name="Section Zoom 27">
                  <a:hlinkClick r:id="rId29" action="ppaction://hlinksldjump"/>
                  <a:extLst>
                    <a:ext uri="{FF2B5EF4-FFF2-40B4-BE49-F238E27FC236}">
                      <a16:creationId xmlns:a16="http://schemas.microsoft.com/office/drawing/2014/main" id="{A152930F-371F-4861-9D6F-81EA817595C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01290" y="738171"/>
                  <a:ext cx="1782236" cy="1782236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B861A53-109F-468F-9339-79F5E6E5D27E}"/>
                </a:ext>
              </a:extLst>
            </p:cNvPr>
            <p:cNvSpPr txBox="1"/>
            <p:nvPr/>
          </p:nvSpPr>
          <p:spPr>
            <a:xfrm>
              <a:off x="2277427" y="2299398"/>
              <a:ext cx="1067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Category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2335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6469">
        <p159:morph option="byObject"/>
      </p:transition>
    </mc:Choice>
    <mc:Fallback xmlns="">
      <p:transition spd="slow" advTm="16469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60FCA8A-49A2-4355-8CAC-8E8810D11B30}"/>
              </a:ext>
            </a:extLst>
          </p:cNvPr>
          <p:cNvSpPr txBox="1"/>
          <p:nvPr/>
        </p:nvSpPr>
        <p:spPr>
          <a:xfrm>
            <a:off x="2574844" y="2669345"/>
            <a:ext cx="704231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rgbClr val="FF5969"/>
                </a:solidFill>
                <a:latin typeface="Lucida Calligraphy" panose="03010101010101010101" pitchFamily="66" charset="0"/>
                <a:cs typeface="Cavolini" panose="020B0502040204020203" pitchFamily="66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2859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Chart, bar chart&#10;&#10;Description automatically generated">
            <a:extLst>
              <a:ext uri="{FF2B5EF4-FFF2-40B4-BE49-F238E27FC236}">
                <a16:creationId xmlns:a16="http://schemas.microsoft.com/office/drawing/2014/main" id="{F8E917AA-3034-4471-99C6-54A325CB7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79" y="690113"/>
            <a:ext cx="4230978" cy="2591477"/>
          </a:xfrm>
          <a:prstGeom prst="rect">
            <a:avLst/>
          </a:prstGeom>
        </p:spPr>
      </p:pic>
      <p:pic>
        <p:nvPicPr>
          <p:cNvPr id="33" name="Picture 32" descr="Chart, bar chart&#10;&#10;Description automatically generated">
            <a:extLst>
              <a:ext uri="{FF2B5EF4-FFF2-40B4-BE49-F238E27FC236}">
                <a16:creationId xmlns:a16="http://schemas.microsoft.com/office/drawing/2014/main" id="{A5518DA2-34E0-4EAC-945A-1BDCB073D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78" y="3585693"/>
            <a:ext cx="4273821" cy="2553607"/>
          </a:xfrm>
          <a:prstGeom prst="rect">
            <a:avLst/>
          </a:prstGeom>
        </p:spPr>
      </p:pic>
      <p:pic>
        <p:nvPicPr>
          <p:cNvPr id="39" name="Picture 38" descr="Chart, bar chart&#10;&#10;Description automatically generated">
            <a:extLst>
              <a:ext uri="{FF2B5EF4-FFF2-40B4-BE49-F238E27FC236}">
                <a16:creationId xmlns:a16="http://schemas.microsoft.com/office/drawing/2014/main" id="{7281F531-FE28-462F-9620-03915E184B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196" y="3585693"/>
            <a:ext cx="4102176" cy="2553607"/>
          </a:xfrm>
          <a:prstGeom prst="rect">
            <a:avLst/>
          </a:prstGeom>
        </p:spPr>
      </p:pic>
      <p:pic>
        <p:nvPicPr>
          <p:cNvPr id="41" name="Picture 40" descr="Chart, bar chart&#10;&#10;Description automatically generated">
            <a:extLst>
              <a:ext uri="{FF2B5EF4-FFF2-40B4-BE49-F238E27FC236}">
                <a16:creationId xmlns:a16="http://schemas.microsoft.com/office/drawing/2014/main" id="{3A9933BA-E8E9-45ED-A23B-D64610A4C1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742" y="668397"/>
            <a:ext cx="3692107" cy="265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5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Chart, bar chart&#10;&#10;Description automatically generated">
            <a:extLst>
              <a:ext uri="{FF2B5EF4-FFF2-40B4-BE49-F238E27FC236}">
                <a16:creationId xmlns:a16="http://schemas.microsoft.com/office/drawing/2014/main" id="{F8E917AA-3034-4471-99C6-54A325CB7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79" y="690113"/>
            <a:ext cx="4230978" cy="2591477"/>
          </a:xfrm>
          <a:prstGeom prst="rect">
            <a:avLst/>
          </a:prstGeom>
        </p:spPr>
      </p:pic>
      <p:pic>
        <p:nvPicPr>
          <p:cNvPr id="33" name="Picture 32" descr="Chart, bar chart&#10;&#10;Description automatically generated">
            <a:extLst>
              <a:ext uri="{FF2B5EF4-FFF2-40B4-BE49-F238E27FC236}">
                <a16:creationId xmlns:a16="http://schemas.microsoft.com/office/drawing/2014/main" id="{A5518DA2-34E0-4EAC-945A-1BDCB073D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78" y="3585693"/>
            <a:ext cx="4273821" cy="2553607"/>
          </a:xfrm>
          <a:prstGeom prst="rect">
            <a:avLst/>
          </a:prstGeom>
        </p:spPr>
      </p:pic>
      <p:pic>
        <p:nvPicPr>
          <p:cNvPr id="39" name="Picture 38" descr="Chart, bar chart&#10;&#10;Description automatically generated">
            <a:extLst>
              <a:ext uri="{FF2B5EF4-FFF2-40B4-BE49-F238E27FC236}">
                <a16:creationId xmlns:a16="http://schemas.microsoft.com/office/drawing/2014/main" id="{7281F531-FE28-462F-9620-03915E184B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196" y="3585693"/>
            <a:ext cx="4102176" cy="2553607"/>
          </a:xfrm>
          <a:prstGeom prst="rect">
            <a:avLst/>
          </a:prstGeom>
        </p:spPr>
      </p:pic>
      <p:pic>
        <p:nvPicPr>
          <p:cNvPr id="41" name="Picture 40" descr="Chart, bar chart&#10;&#10;Description automatically generated">
            <a:extLst>
              <a:ext uri="{FF2B5EF4-FFF2-40B4-BE49-F238E27FC236}">
                <a16:creationId xmlns:a16="http://schemas.microsoft.com/office/drawing/2014/main" id="{3A9933BA-E8E9-45ED-A23B-D64610A4C1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743" y="643466"/>
            <a:ext cx="9876514" cy="557106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5F61BF4-23CA-4836-BE41-BC8834FF6F66}"/>
              </a:ext>
            </a:extLst>
          </p:cNvPr>
          <p:cNvSpPr/>
          <p:nvPr/>
        </p:nvSpPr>
        <p:spPr>
          <a:xfrm>
            <a:off x="2199861" y="4267200"/>
            <a:ext cx="2676939" cy="954157"/>
          </a:xfrm>
          <a:prstGeom prst="ellipse">
            <a:avLst/>
          </a:prstGeom>
          <a:noFill/>
          <a:ln w="28575">
            <a:solidFill>
              <a:srgbClr val="F534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26DF0-3A50-4E71-A927-2CF839BC261A}"/>
              </a:ext>
            </a:extLst>
          </p:cNvPr>
          <p:cNvSpPr txBox="1"/>
          <p:nvPr/>
        </p:nvSpPr>
        <p:spPr>
          <a:xfrm>
            <a:off x="6473682" y="1470991"/>
            <a:ext cx="1127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10 – 65%</a:t>
            </a:r>
          </a:p>
          <a:p>
            <a:r>
              <a:rPr lang="en-US" b="1" dirty="0">
                <a:latin typeface="Tw Cen MT" panose="020B0602020104020603" pitchFamily="34" charset="0"/>
              </a:rPr>
              <a:t>3 – 38%</a:t>
            </a:r>
            <a:endParaRPr lang="en-IN" b="1" dirty="0">
              <a:latin typeface="Tw Cen MT" panose="020B0602020104020603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D1566F9-3FE5-4292-8D12-A4B4B5E7B454}"/>
              </a:ext>
            </a:extLst>
          </p:cNvPr>
          <p:cNvSpPr/>
          <p:nvPr/>
        </p:nvSpPr>
        <p:spPr>
          <a:xfrm>
            <a:off x="2173357" y="3975652"/>
            <a:ext cx="742121" cy="1431235"/>
          </a:xfrm>
          <a:prstGeom prst="ellipse">
            <a:avLst/>
          </a:prstGeom>
          <a:noFill/>
          <a:ln w="28575">
            <a:solidFill>
              <a:srgbClr val="F534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6432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/>
      <p:bldP spid="3" grpId="1"/>
      <p:bldP spid="4" grpId="0" animBg="1"/>
      <p:bldP spid="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Chart, bar chart&#10;&#10;Description automatically generated">
            <a:extLst>
              <a:ext uri="{FF2B5EF4-FFF2-40B4-BE49-F238E27FC236}">
                <a16:creationId xmlns:a16="http://schemas.microsoft.com/office/drawing/2014/main" id="{A5518DA2-34E0-4EAC-945A-1BDCB073D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78" y="3585693"/>
            <a:ext cx="4273821" cy="2553607"/>
          </a:xfrm>
          <a:prstGeom prst="rect">
            <a:avLst/>
          </a:prstGeom>
        </p:spPr>
      </p:pic>
      <p:pic>
        <p:nvPicPr>
          <p:cNvPr id="39" name="Picture 38" descr="Chart, bar chart&#10;&#10;Description automatically generated">
            <a:extLst>
              <a:ext uri="{FF2B5EF4-FFF2-40B4-BE49-F238E27FC236}">
                <a16:creationId xmlns:a16="http://schemas.microsoft.com/office/drawing/2014/main" id="{7281F531-FE28-462F-9620-03915E184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196" y="3585693"/>
            <a:ext cx="4102176" cy="2553607"/>
          </a:xfrm>
          <a:prstGeom prst="rect">
            <a:avLst/>
          </a:prstGeom>
        </p:spPr>
      </p:pic>
      <p:pic>
        <p:nvPicPr>
          <p:cNvPr id="41" name="Picture 40" descr="Chart, bar chart&#10;&#10;Description automatically generated">
            <a:extLst>
              <a:ext uri="{FF2B5EF4-FFF2-40B4-BE49-F238E27FC236}">
                <a16:creationId xmlns:a16="http://schemas.microsoft.com/office/drawing/2014/main" id="{3A9933BA-E8E9-45ED-A23B-D64610A4C1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03" y="671603"/>
            <a:ext cx="4630358" cy="2638123"/>
          </a:xfrm>
          <a:prstGeom prst="rect">
            <a:avLst/>
          </a:prstGeom>
        </p:spPr>
      </p:pic>
      <p:pic>
        <p:nvPicPr>
          <p:cNvPr id="37" name="Picture 36" descr="Chart, bar chart&#10;&#10;Description automatically generated">
            <a:extLst>
              <a:ext uri="{FF2B5EF4-FFF2-40B4-BE49-F238E27FC236}">
                <a16:creationId xmlns:a16="http://schemas.microsoft.com/office/drawing/2014/main" id="{F8E917AA-3034-4471-99C6-54A325CB78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79" y="690113"/>
            <a:ext cx="4230978" cy="259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59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Chart, bar chart&#10;&#10;Description automatically generated">
            <a:extLst>
              <a:ext uri="{FF2B5EF4-FFF2-40B4-BE49-F238E27FC236}">
                <a16:creationId xmlns:a16="http://schemas.microsoft.com/office/drawing/2014/main" id="{A5518DA2-34E0-4EAC-945A-1BDCB073D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78" y="3585693"/>
            <a:ext cx="4273821" cy="2553607"/>
          </a:xfrm>
          <a:prstGeom prst="rect">
            <a:avLst/>
          </a:prstGeom>
        </p:spPr>
      </p:pic>
      <p:pic>
        <p:nvPicPr>
          <p:cNvPr id="39" name="Picture 38" descr="Chart, bar chart&#10;&#10;Description automatically generated">
            <a:extLst>
              <a:ext uri="{FF2B5EF4-FFF2-40B4-BE49-F238E27FC236}">
                <a16:creationId xmlns:a16="http://schemas.microsoft.com/office/drawing/2014/main" id="{7281F531-FE28-462F-9620-03915E184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196" y="3585693"/>
            <a:ext cx="4102176" cy="2553607"/>
          </a:xfrm>
          <a:prstGeom prst="rect">
            <a:avLst/>
          </a:prstGeom>
        </p:spPr>
      </p:pic>
      <p:pic>
        <p:nvPicPr>
          <p:cNvPr id="41" name="Picture 40" descr="Chart, bar chart&#10;&#10;Description automatically generated">
            <a:extLst>
              <a:ext uri="{FF2B5EF4-FFF2-40B4-BE49-F238E27FC236}">
                <a16:creationId xmlns:a16="http://schemas.microsoft.com/office/drawing/2014/main" id="{3A9933BA-E8E9-45ED-A23B-D64610A4C1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79" y="718699"/>
            <a:ext cx="4145934" cy="2562891"/>
          </a:xfrm>
          <a:prstGeom prst="rect">
            <a:avLst/>
          </a:prstGeom>
        </p:spPr>
      </p:pic>
      <p:pic>
        <p:nvPicPr>
          <p:cNvPr id="37" name="Picture 36" descr="Chart, bar chart&#10;&#10;Description automatically generated">
            <a:extLst>
              <a:ext uri="{FF2B5EF4-FFF2-40B4-BE49-F238E27FC236}">
                <a16:creationId xmlns:a16="http://schemas.microsoft.com/office/drawing/2014/main" id="{F8E917AA-3034-4471-99C6-54A325CB78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78" y="643467"/>
            <a:ext cx="9778179" cy="557106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C49A318-DAFE-4ED3-9528-A7DE8E0358AF}"/>
              </a:ext>
            </a:extLst>
          </p:cNvPr>
          <p:cNvSpPr/>
          <p:nvPr/>
        </p:nvSpPr>
        <p:spPr>
          <a:xfrm>
            <a:off x="2185988" y="4500564"/>
            <a:ext cx="2957512" cy="1485900"/>
          </a:xfrm>
          <a:prstGeom prst="ellipse">
            <a:avLst/>
          </a:prstGeom>
          <a:noFill/>
          <a:ln w="28575">
            <a:solidFill>
              <a:srgbClr val="F834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88ABDE-4689-490A-BC9A-FBD0F7C0F572}"/>
              </a:ext>
            </a:extLst>
          </p:cNvPr>
          <p:cNvCxnSpPr>
            <a:cxnSpLocks/>
          </p:cNvCxnSpPr>
          <p:nvPr/>
        </p:nvCxnSpPr>
        <p:spPr>
          <a:xfrm>
            <a:off x="5529899" y="5314950"/>
            <a:ext cx="2013901" cy="0"/>
          </a:xfrm>
          <a:prstGeom prst="line">
            <a:avLst/>
          </a:prstGeom>
          <a:ln w="28575">
            <a:solidFill>
              <a:srgbClr val="F834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497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7.6|7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15|8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2|3.7|11.4|6.7|11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</TotalTime>
  <Words>318</Words>
  <Application>Microsoft Office PowerPoint</Application>
  <PresentationFormat>Widescreen</PresentationFormat>
  <Paragraphs>135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Arial</vt:lpstr>
      <vt:lpstr>Calibri</vt:lpstr>
      <vt:lpstr>Calibri Light</vt:lpstr>
      <vt:lpstr>Lucida Calligraphy</vt:lpstr>
      <vt:lpstr>Times New Roman</vt:lpstr>
      <vt:lpstr>Tw Cen MT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Shailee Dwarkani - Corp Planning &amp; Strategy</dc:creator>
  <cp:lastModifiedBy>Shailee Dwarkani</cp:lastModifiedBy>
  <cp:revision>20</cp:revision>
  <dcterms:created xsi:type="dcterms:W3CDTF">2020-11-28T07:52:38Z</dcterms:created>
  <dcterms:modified xsi:type="dcterms:W3CDTF">2020-11-29T06:22:55Z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0e1e75b-30e8-4eb6-924b-9228391a679f_Enabled">
    <vt:lpwstr>True</vt:lpwstr>
  </property>
  <property fmtid="{D5CDD505-2E9C-101B-9397-08002B2CF9AE}" pid="3" name="MSIP_Label_30e1e75b-30e8-4eb6-924b-9228391a679f_SiteId">
    <vt:lpwstr>02dbf22a-371e-4cac-bdbc-60197ffafbe8</vt:lpwstr>
  </property>
  <property fmtid="{D5CDD505-2E9C-101B-9397-08002B2CF9AE}" pid="4" name="MSIP_Label_30e1e75b-30e8-4eb6-924b-9228391a679f_Owner">
    <vt:lpwstr>Shailee.Dwarkani@edelweissfin.com</vt:lpwstr>
  </property>
  <property fmtid="{D5CDD505-2E9C-101B-9397-08002B2CF9AE}" pid="5" name="MSIP_Label_30e1e75b-30e8-4eb6-924b-9228391a679f_SetDate">
    <vt:lpwstr>2020-11-28T08:04:39.8440716Z</vt:lpwstr>
  </property>
  <property fmtid="{D5CDD505-2E9C-101B-9397-08002B2CF9AE}" pid="6" name="MSIP_Label_30e1e75b-30e8-4eb6-924b-9228391a679f_Name">
    <vt:lpwstr>Internal</vt:lpwstr>
  </property>
  <property fmtid="{D5CDD505-2E9C-101B-9397-08002B2CF9AE}" pid="7" name="MSIP_Label_30e1e75b-30e8-4eb6-924b-9228391a679f_Application">
    <vt:lpwstr>Microsoft Azure Information Protection</vt:lpwstr>
  </property>
  <property fmtid="{D5CDD505-2E9C-101B-9397-08002B2CF9AE}" pid="8" name="MSIP_Label_30e1e75b-30e8-4eb6-924b-9228391a679f_ActionId">
    <vt:lpwstr>b4e5c953-0d39-4d00-9da6-bf04d711439a</vt:lpwstr>
  </property>
  <property fmtid="{D5CDD505-2E9C-101B-9397-08002B2CF9AE}" pid="9" name="MSIP_Label_30e1e75b-30e8-4eb6-924b-9228391a679f_Extended_MSFT_Method">
    <vt:lpwstr>Automatic</vt:lpwstr>
  </property>
  <property fmtid="{D5CDD505-2E9C-101B-9397-08002B2CF9AE}" pid="10" name="Sensitivity">
    <vt:lpwstr>Internal</vt:lpwstr>
  </property>
</Properties>
</file>